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2" r:id="rId10"/>
    <p:sldMasterId id="2147497385" r:id="rId11"/>
    <p:sldMasterId id="2147497423" r:id="rId12"/>
    <p:sldMasterId id="2147497978" r:id="rId13"/>
    <p:sldMasterId id="2147498220" r:id="rId14"/>
    <p:sldMasterId id="2147498316" r:id="rId15"/>
    <p:sldMasterId id="2147498318" r:id="rId16"/>
    <p:sldMasterId id="2147498376" r:id="rId17"/>
    <p:sldMasterId id="2147498401" r:id="rId18"/>
    <p:sldMasterId id="2147498490" r:id="rId19"/>
    <p:sldMasterId id="2147498502" r:id="rId20"/>
    <p:sldMasterId id="2147498514" r:id="rId21"/>
  </p:sldMasterIdLst>
  <p:notesMasterIdLst>
    <p:notesMasterId r:id="rId57"/>
  </p:notesMasterIdLst>
  <p:sldIdLst>
    <p:sldId id="331" r:id="rId22"/>
    <p:sldId id="330" r:id="rId23"/>
    <p:sldId id="259" r:id="rId24"/>
    <p:sldId id="3474" r:id="rId25"/>
    <p:sldId id="3476" r:id="rId26"/>
    <p:sldId id="261" r:id="rId27"/>
    <p:sldId id="3480" r:id="rId28"/>
    <p:sldId id="3470" r:id="rId29"/>
    <p:sldId id="265" r:id="rId30"/>
    <p:sldId id="262" r:id="rId31"/>
    <p:sldId id="3077" r:id="rId32"/>
    <p:sldId id="3777" r:id="rId33"/>
    <p:sldId id="3275" r:id="rId34"/>
    <p:sldId id="980" r:id="rId35"/>
    <p:sldId id="3237" r:id="rId36"/>
    <p:sldId id="3536" r:id="rId37"/>
    <p:sldId id="3763" r:id="rId38"/>
    <p:sldId id="3778" r:id="rId39"/>
    <p:sldId id="3779" r:id="rId40"/>
    <p:sldId id="3784" r:id="rId41"/>
    <p:sldId id="3714" r:id="rId42"/>
    <p:sldId id="256" r:id="rId43"/>
    <p:sldId id="3760" r:id="rId44"/>
    <p:sldId id="2708" r:id="rId45"/>
    <p:sldId id="3771" r:id="rId46"/>
    <p:sldId id="3772" r:id="rId47"/>
    <p:sldId id="3773" r:id="rId48"/>
    <p:sldId id="3775" r:id="rId49"/>
    <p:sldId id="3783" r:id="rId50"/>
    <p:sldId id="3782" r:id="rId51"/>
    <p:sldId id="3762" r:id="rId52"/>
    <p:sldId id="3695" r:id="rId53"/>
    <p:sldId id="2874" r:id="rId54"/>
    <p:sldId id="3484" r:id="rId55"/>
    <p:sldId id="3234" r:id="rId56"/>
  </p:sldIdLst>
  <p:sldSz cx="13004800" cy="9753600"/>
  <p:notesSz cx="7010400" cy="9296400"/>
  <p:embeddedFontLst>
    <p:embeddedFont>
      <p:font typeface="Algerian" panose="04020705040A02060702" pitchFamily="82" charset="0"/>
      <p:regular r:id="rId58"/>
    </p:embeddedFont>
    <p:embeddedFont>
      <p:font typeface="Arial Black" panose="020B0A04020102020204" pitchFamily="34" charset="0"/>
      <p:bold r:id="rId59"/>
    </p:embeddedFont>
    <p:embeddedFont>
      <p:font typeface="Arial Nova" panose="020B0504020202020204" pitchFamily="34" charset="0"/>
      <p:regular r:id="rId60"/>
      <p:bold r:id="rId61"/>
      <p:italic r:id="rId62"/>
      <p:boldItalic r:id="rId63"/>
    </p:embeddedFont>
    <p:embeddedFont>
      <p:font typeface="Avenir Next LT Pro" panose="020B0504020202020204" pitchFamily="34" charset="0"/>
      <p:regular r:id="rId64"/>
      <p:bold r:id="rId65"/>
      <p:italic r:id="rId66"/>
      <p:boldItalic r:id="rId67"/>
    </p:embeddedFont>
    <p:embeddedFont>
      <p:font typeface="Bernard MT Condensed" panose="02050806060905020404" pitchFamily="18" charset="0"/>
      <p:regular r:id="rId68"/>
    </p:embeddedFont>
    <p:embeddedFont>
      <p:font typeface="Bookman Old Style" panose="02050604050505020204" pitchFamily="18" charset="0"/>
      <p:regular r:id="rId69"/>
      <p:bold r:id="rId70"/>
      <p:italic r:id="rId71"/>
      <p:boldItalic r:id="rId72"/>
    </p:embeddedFont>
    <p:embeddedFont>
      <p:font typeface="Calisto MT" panose="02040603050505030304" pitchFamily="18" charset="0"/>
      <p:regular r:id="rId73"/>
      <p:bold r:id="rId74"/>
      <p:italic r:id="rId75"/>
      <p:boldItalic r:id="rId76"/>
    </p:embeddedFont>
    <p:embeddedFont>
      <p:font typeface="Consolas" panose="020B0609020204030204" pitchFamily="49" charset="0"/>
      <p:regular r:id="rId77"/>
      <p:bold r:id="rId78"/>
      <p:italic r:id="rId79"/>
      <p:boldItalic r:id="rId80"/>
    </p:embeddedFont>
    <p:embeddedFont>
      <p:font typeface="Franklin Gothic Heavy" panose="020B0903020102020204" pitchFamily="34" charset="0"/>
      <p:regular r:id="rId81"/>
      <p:italic r:id="rId82"/>
    </p:embeddedFont>
    <p:embeddedFont>
      <p:font typeface="Georgia" panose="02040502050405020303" pitchFamily="18" charset="0"/>
      <p:regular r:id="rId83"/>
      <p:bold r:id="rId84"/>
      <p:italic r:id="rId85"/>
      <p:boldItalic r:id="rId86"/>
    </p:embeddedFont>
    <p:embeddedFont>
      <p:font typeface="Georgia Pro Light" panose="02040302050405020303" pitchFamily="18" charset="0"/>
      <p:regular r:id="rId87"/>
      <p:italic r:id="rId88"/>
    </p:embeddedFont>
    <p:embeddedFont>
      <p:font typeface="Georgia Pro Semibold" panose="02040702050405020303" pitchFamily="18" charset="0"/>
      <p:bold r:id="rId89"/>
      <p:boldItalic r:id="rId90"/>
    </p:embeddedFont>
    <p:embeddedFont>
      <p:font typeface="Gill Sans Nova" panose="020B0602020104020203" pitchFamily="34" charset="0"/>
      <p:regular r:id="rId91"/>
      <p:bold r:id="rId92"/>
      <p:italic r:id="rId93"/>
      <p:boldItalic r:id="rId94"/>
    </p:embeddedFont>
    <p:embeddedFont>
      <p:font typeface="Modern Love" panose="04090805081005020601" pitchFamily="82" charset="0"/>
      <p:regular r:id="rId95"/>
    </p:embeddedFont>
    <p:embeddedFont>
      <p:font typeface="Posterama" panose="020B0504020200020000" pitchFamily="34" charset="0"/>
      <p:regular r:id="rId96"/>
      <p:bold r:id="rId97"/>
      <p:italic r:id="rId98"/>
      <p:boldItalic r:id="rId99"/>
    </p:embeddedFont>
    <p:embeddedFont>
      <p:font typeface="Rockwell" panose="02060603020205020403" pitchFamily="18" charset="0"/>
      <p:regular r:id="rId100"/>
      <p:bold r:id="rId101"/>
      <p:italic r:id="rId102"/>
      <p:boldItalic r:id="rId103"/>
    </p:embeddedFont>
    <p:embeddedFont>
      <p:font typeface="The Hand" panose="03070502030502020204" pitchFamily="66" charset="0"/>
      <p:regular r:id="rId104"/>
      <p:bold r:id="rId105"/>
    </p:embeddedFont>
    <p:embeddedFont>
      <p:font typeface="Wingdings 2" panose="05020102010507070707" pitchFamily="18" charset="2"/>
      <p:regular r:id="rId10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40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font" Target="fonts/font32.fntdata"/><Relationship Id="rId112" Type="http://schemas.microsoft.com/office/2016/11/relationships/changesInfo" Target="changesInfos/changesInfo1.xml"/><Relationship Id="rId16" Type="http://schemas.openxmlformats.org/officeDocument/2006/relationships/slideMaster" Target="slideMasters/slideMaster9.xml"/><Relationship Id="rId107" Type="http://schemas.openxmlformats.org/officeDocument/2006/relationships/commentAuthors" Target="commentAuthors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102" Type="http://schemas.openxmlformats.org/officeDocument/2006/relationships/font" Target="fonts/font45.fntdata"/><Relationship Id="rId5" Type="http://schemas.openxmlformats.org/officeDocument/2006/relationships/customXml" Target="../customXml/item5.xml"/><Relationship Id="rId90" Type="http://schemas.openxmlformats.org/officeDocument/2006/relationships/font" Target="fonts/font33.fntdata"/><Relationship Id="rId95" Type="http://schemas.openxmlformats.org/officeDocument/2006/relationships/font" Target="fonts/font38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font" Target="fonts/font2.fntdata"/><Relationship Id="rId103" Type="http://schemas.openxmlformats.org/officeDocument/2006/relationships/font" Target="fonts/font46.fntdata"/><Relationship Id="rId108" Type="http://schemas.openxmlformats.org/officeDocument/2006/relationships/presProps" Target="presProps.xml"/><Relationship Id="rId54" Type="http://schemas.openxmlformats.org/officeDocument/2006/relationships/slide" Target="slides/slide33.xml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91" Type="http://schemas.openxmlformats.org/officeDocument/2006/relationships/font" Target="fonts/font34.fntdata"/><Relationship Id="rId96" Type="http://schemas.openxmlformats.org/officeDocument/2006/relationships/font" Target="fonts/font39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notesMaster" Target="notesMasters/notesMaster1.xml"/><Relationship Id="rId106" Type="http://schemas.openxmlformats.org/officeDocument/2006/relationships/font" Target="fonts/font49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font" Target="fonts/font29.fntdata"/><Relationship Id="rId94" Type="http://schemas.openxmlformats.org/officeDocument/2006/relationships/font" Target="fonts/font37.fntdata"/><Relationship Id="rId99" Type="http://schemas.openxmlformats.org/officeDocument/2006/relationships/font" Target="fonts/font42.fntdata"/><Relationship Id="rId101" Type="http://schemas.openxmlformats.org/officeDocument/2006/relationships/font" Target="fonts/font44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8.xml"/><Relationship Id="rId109" Type="http://schemas.openxmlformats.org/officeDocument/2006/relationships/viewProps" Target="viewProp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font" Target="fonts/font19.fntdata"/><Relationship Id="rId97" Type="http://schemas.openxmlformats.org/officeDocument/2006/relationships/font" Target="fonts/font40.fntdata"/><Relationship Id="rId104" Type="http://schemas.openxmlformats.org/officeDocument/2006/relationships/font" Target="fonts/font47.fntdata"/><Relationship Id="rId7" Type="http://schemas.openxmlformats.org/officeDocument/2006/relationships/customXml" Target="../customXml/item7.xml"/><Relationship Id="rId71" Type="http://schemas.openxmlformats.org/officeDocument/2006/relationships/font" Target="fonts/font14.fntdata"/><Relationship Id="rId92" Type="http://schemas.openxmlformats.org/officeDocument/2006/relationships/font" Target="fonts/font3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font" Target="fonts/font9.fntdata"/><Relationship Id="rId87" Type="http://schemas.openxmlformats.org/officeDocument/2006/relationships/font" Target="fonts/font30.fntdata"/><Relationship Id="rId110" Type="http://schemas.openxmlformats.org/officeDocument/2006/relationships/theme" Target="theme/theme1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font" Target="fonts/font20.fntdata"/><Relationship Id="rId100" Type="http://schemas.openxmlformats.org/officeDocument/2006/relationships/font" Target="fonts/font43.fntdata"/><Relationship Id="rId105" Type="http://schemas.openxmlformats.org/officeDocument/2006/relationships/font" Target="fonts/font48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0.xml"/><Relationship Id="rId72" Type="http://schemas.openxmlformats.org/officeDocument/2006/relationships/font" Target="fonts/font15.fntdata"/><Relationship Id="rId93" Type="http://schemas.openxmlformats.org/officeDocument/2006/relationships/font" Target="fonts/font36.fntdata"/><Relationship Id="rId98" Type="http://schemas.openxmlformats.org/officeDocument/2006/relationships/font" Target="fonts/font41.fntdata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font" Target="fonts/font10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0.xml"/><Relationship Id="rId62" Type="http://schemas.openxmlformats.org/officeDocument/2006/relationships/font" Target="fonts/font5.fntdata"/><Relationship Id="rId83" Type="http://schemas.openxmlformats.org/officeDocument/2006/relationships/font" Target="fonts/font26.fntdata"/><Relationship Id="rId88" Type="http://schemas.openxmlformats.org/officeDocument/2006/relationships/font" Target="fonts/font31.fntdata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3EABC2BB-48C9-4C55-8464-921DE6288BF6}"/>
    <pc:docChg chg="addSld delSld modSld sldOrd">
      <pc:chgData name="Michael Kyryliw" userId="a160673c-e7c2-4eac-ae0d-673ec02e1fb1" providerId="ADAL" clId="{3EABC2BB-48C9-4C55-8464-921DE6288BF6}" dt="2025-02-19T13:24:18.062" v="14" actId="14100"/>
      <pc:docMkLst>
        <pc:docMk/>
      </pc:docMkLst>
      <pc:sldChg chg="del">
        <pc:chgData name="Michael Kyryliw" userId="a160673c-e7c2-4eac-ae0d-673ec02e1fb1" providerId="ADAL" clId="{3EABC2BB-48C9-4C55-8464-921DE6288BF6}" dt="2025-02-19T13:23:12.363" v="0" actId="47"/>
        <pc:sldMkLst>
          <pc:docMk/>
          <pc:sldMk cId="632147972" sldId="3780"/>
        </pc:sldMkLst>
      </pc:sldChg>
      <pc:sldChg chg="addSp modSp new mod ord">
        <pc:chgData name="Michael Kyryliw" userId="a160673c-e7c2-4eac-ae0d-673ec02e1fb1" providerId="ADAL" clId="{3EABC2BB-48C9-4C55-8464-921DE6288BF6}" dt="2025-02-19T13:24:00.543" v="8"/>
        <pc:sldMkLst>
          <pc:docMk/>
          <pc:sldMk cId="1673177379" sldId="3783"/>
        </pc:sldMkLst>
        <pc:picChg chg="add mod">
          <ac:chgData name="Michael Kyryliw" userId="a160673c-e7c2-4eac-ae0d-673ec02e1fb1" providerId="ADAL" clId="{3EABC2BB-48C9-4C55-8464-921DE6288BF6}" dt="2025-02-19T13:23:23.814" v="4" actId="14100"/>
          <ac:picMkLst>
            <pc:docMk/>
            <pc:sldMk cId="1673177379" sldId="3783"/>
            <ac:picMk id="5" creationId="{8945E365-1BE5-F2C5-207C-A9617A0395DF}"/>
          </ac:picMkLst>
        </pc:picChg>
      </pc:sldChg>
      <pc:sldChg chg="addSp modSp new mod">
        <pc:chgData name="Michael Kyryliw" userId="a160673c-e7c2-4eac-ae0d-673ec02e1fb1" providerId="ADAL" clId="{3EABC2BB-48C9-4C55-8464-921DE6288BF6}" dt="2025-02-19T13:24:18.062" v="14" actId="14100"/>
        <pc:sldMkLst>
          <pc:docMk/>
          <pc:sldMk cId="873175238" sldId="3784"/>
        </pc:sldMkLst>
        <pc:picChg chg="add mod">
          <ac:chgData name="Michael Kyryliw" userId="a160673c-e7c2-4eac-ae0d-673ec02e1fb1" providerId="ADAL" clId="{3EABC2BB-48C9-4C55-8464-921DE6288BF6}" dt="2025-02-19T13:24:18.062" v="14" actId="14100"/>
          <ac:picMkLst>
            <pc:docMk/>
            <pc:sldMk cId="873175238" sldId="3784"/>
            <ac:picMk id="5" creationId="{EEDCDF6C-3D05-EDDC-907B-51C905DAD67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DF18700E-1A23-4A57-B966-154328C9F649}" type="presOf" srcId="{99749F4E-F815-46D9-B202-515D5A39C3F3}" destId="{F159417C-E500-401B-B9BA-06313CDCAB5B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14E4AB62-EE5D-452F-B910-8EDEF832E7B8}" type="presOf" srcId="{3A650E9D-6BB7-4789-9B68-81354AC2FDD3}" destId="{6DCE11DA-4EBD-4449-B42F-6AFA1AE3A36D}" srcOrd="0" destOrd="0" presId="urn:microsoft.com/office/officeart/2005/8/layout/vList5"/>
    <dgm:cxn modelId="{D06E3671-8200-4F4E-8FF3-F383CE2272CD}" type="presOf" srcId="{ECC2434A-267D-43FD-B53C-0652213B4E19}" destId="{DAE65B27-D101-45F4-B049-0688E6617E1D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544D797A-5EFE-4ED2-847D-2DD1FD9D2C57}" type="presOf" srcId="{03AC48FF-8476-4A4D-8384-9C7E63AF4894}" destId="{48CF2F41-DD3F-4A2E-A2D4-72C91EF6D407}" srcOrd="0" destOrd="0" presId="urn:microsoft.com/office/officeart/2005/8/layout/vList5"/>
    <dgm:cxn modelId="{88EDAE7E-765F-4577-8FAB-F36493A64FD3}" type="presOf" srcId="{FAAF3693-03DB-4A77-B007-45B249DE5C1F}" destId="{4D17562B-5340-42B9-A90D-B4B8474D9020}" srcOrd="0" destOrd="0" presId="urn:microsoft.com/office/officeart/2005/8/layout/vList5"/>
    <dgm:cxn modelId="{1B7C5380-4707-4AE8-B51B-4139B355E238}" type="presOf" srcId="{3970E0F5-8929-4CAA-B980-20216F45B9E6}" destId="{0C842A99-33F9-40BC-B66F-57D03D37776D}" srcOrd="0" destOrd="0" presId="urn:microsoft.com/office/officeart/2005/8/layout/vList5"/>
    <dgm:cxn modelId="{4163EE86-42D6-4CF0-82C2-D6A91BFB882C}" type="presOf" srcId="{02C32390-6DAF-4C55-A58A-92770FAF264B}" destId="{1B07030D-8CDD-445B-839A-D133321F7DC9}" srcOrd="0" destOrd="0" presId="urn:microsoft.com/office/officeart/2005/8/layout/vList5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954291DE-956A-4DE3-8751-B9571184E273}" type="presOf" srcId="{44806857-370D-479C-BA85-5E3DF707FB9D}" destId="{D8DB740B-FD43-494B-86BD-D1FF784581A3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5ABF2F2-269A-4E56-846D-D8766DD4FF33}" type="presOf" srcId="{402D757D-0619-4429-AB37-DD17173FC10E}" destId="{D81D8462-735B-4619-A52A-C44B321D7D3B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C99C9496-6B35-41CD-A34B-36F6AC12D248}" type="presParOf" srcId="{4D17562B-5340-42B9-A90D-B4B8474D9020}" destId="{A43D44CA-5345-4223-9529-27419C7ABE34}" srcOrd="0" destOrd="0" presId="urn:microsoft.com/office/officeart/2005/8/layout/vList5"/>
    <dgm:cxn modelId="{9F69AA7C-5029-4D5D-B2B1-EA0C1F347D44}" type="presParOf" srcId="{A43D44CA-5345-4223-9529-27419C7ABE34}" destId="{D8DB740B-FD43-494B-86BD-D1FF784581A3}" srcOrd="0" destOrd="0" presId="urn:microsoft.com/office/officeart/2005/8/layout/vList5"/>
    <dgm:cxn modelId="{3AB0DDE5-6496-4245-9708-5099C8CDF5FC}" type="presParOf" srcId="{4D17562B-5340-42B9-A90D-B4B8474D9020}" destId="{5C725460-7D4B-420D-AB7D-58A12B669557}" srcOrd="1" destOrd="0" presId="urn:microsoft.com/office/officeart/2005/8/layout/vList5"/>
    <dgm:cxn modelId="{D14411B8-C717-4596-960A-965A5F3A8ED8}" type="presParOf" srcId="{4D17562B-5340-42B9-A90D-B4B8474D9020}" destId="{6D6D3084-AC6F-4199-84EB-07B2B99C7D06}" srcOrd="2" destOrd="0" presId="urn:microsoft.com/office/officeart/2005/8/layout/vList5"/>
    <dgm:cxn modelId="{DB08D7F4-9FFF-4EFB-8B77-55A06E80BB25}" type="presParOf" srcId="{6D6D3084-AC6F-4199-84EB-07B2B99C7D06}" destId="{F159417C-E500-401B-B9BA-06313CDCAB5B}" srcOrd="0" destOrd="0" presId="urn:microsoft.com/office/officeart/2005/8/layout/vList5"/>
    <dgm:cxn modelId="{AB69FEFC-6A9B-4632-BDC6-2BE18835499A}" type="presParOf" srcId="{4D17562B-5340-42B9-A90D-B4B8474D9020}" destId="{907691A6-59FC-4E20-BBD7-647F0AD74D5C}" srcOrd="3" destOrd="0" presId="urn:microsoft.com/office/officeart/2005/8/layout/vList5"/>
    <dgm:cxn modelId="{ECABB2E6-6BFC-4FE2-81F4-5294EC5F98F8}" type="presParOf" srcId="{4D17562B-5340-42B9-A90D-B4B8474D9020}" destId="{7A554176-0EF8-41DF-A48F-62F99D6D3852}" srcOrd="4" destOrd="0" presId="urn:microsoft.com/office/officeart/2005/8/layout/vList5"/>
    <dgm:cxn modelId="{D6FED692-2672-4846-AF86-6E775EB28283}" type="presParOf" srcId="{7A554176-0EF8-41DF-A48F-62F99D6D3852}" destId="{6DCE11DA-4EBD-4449-B42F-6AFA1AE3A36D}" srcOrd="0" destOrd="0" presId="urn:microsoft.com/office/officeart/2005/8/layout/vList5"/>
    <dgm:cxn modelId="{950EC547-CE54-4329-B30D-78B8010B6B1D}" type="presParOf" srcId="{4D17562B-5340-42B9-A90D-B4B8474D9020}" destId="{1306C33C-0C50-4F3B-B81E-2270FA86724D}" srcOrd="5" destOrd="0" presId="urn:microsoft.com/office/officeart/2005/8/layout/vList5"/>
    <dgm:cxn modelId="{7A00DE84-6F9E-4F48-981B-1D3DF8951890}" type="presParOf" srcId="{4D17562B-5340-42B9-A90D-B4B8474D9020}" destId="{DFC58F94-A99C-41A8-966E-1C43C766A79A}" srcOrd="6" destOrd="0" presId="urn:microsoft.com/office/officeart/2005/8/layout/vList5"/>
    <dgm:cxn modelId="{041DDAE6-803E-4BFE-8130-18D2149DB839}" type="presParOf" srcId="{DFC58F94-A99C-41A8-966E-1C43C766A79A}" destId="{0C842A99-33F9-40BC-B66F-57D03D37776D}" srcOrd="0" destOrd="0" presId="urn:microsoft.com/office/officeart/2005/8/layout/vList5"/>
    <dgm:cxn modelId="{0936AB66-E25C-4327-BEBC-4C20A4926A23}" type="presParOf" srcId="{4D17562B-5340-42B9-A90D-B4B8474D9020}" destId="{E2C722F2-4C70-456B-BB26-B3932A8512E2}" srcOrd="7" destOrd="0" presId="urn:microsoft.com/office/officeart/2005/8/layout/vList5"/>
    <dgm:cxn modelId="{13A7497E-563E-40CC-8DDE-90B7FFDC7C01}" type="presParOf" srcId="{4D17562B-5340-42B9-A90D-B4B8474D9020}" destId="{2C9244DC-4F95-420F-9D5D-F10373AB26EF}" srcOrd="8" destOrd="0" presId="urn:microsoft.com/office/officeart/2005/8/layout/vList5"/>
    <dgm:cxn modelId="{32C117F1-599C-4B87-AAC5-9EF604867487}" type="presParOf" srcId="{2C9244DC-4F95-420F-9D5D-F10373AB26EF}" destId="{DAE65B27-D101-45F4-B049-0688E6617E1D}" srcOrd="0" destOrd="0" presId="urn:microsoft.com/office/officeart/2005/8/layout/vList5"/>
    <dgm:cxn modelId="{9BC9F959-9FD4-4D98-B0CA-14A82AC7A31B}" type="presParOf" srcId="{4D17562B-5340-42B9-A90D-B4B8474D9020}" destId="{93FA4389-18D7-4C45-8F57-4E89DAB6FBE4}" srcOrd="9" destOrd="0" presId="urn:microsoft.com/office/officeart/2005/8/layout/vList5"/>
    <dgm:cxn modelId="{6B287F9C-DC1B-4CA7-9B76-76442CA5C0D1}" type="presParOf" srcId="{4D17562B-5340-42B9-A90D-B4B8474D9020}" destId="{106DE22F-A50C-4DBA-AE04-055D6ED8B873}" srcOrd="10" destOrd="0" presId="urn:microsoft.com/office/officeart/2005/8/layout/vList5"/>
    <dgm:cxn modelId="{33D79DEF-89C0-4E98-8749-8903D9FDF2A1}" type="presParOf" srcId="{106DE22F-A50C-4DBA-AE04-055D6ED8B873}" destId="{48CF2F41-DD3F-4A2E-A2D4-72C91EF6D407}" srcOrd="0" destOrd="0" presId="urn:microsoft.com/office/officeart/2005/8/layout/vList5"/>
    <dgm:cxn modelId="{2630B1D0-E279-446B-ACA9-E65967CC9228}" type="presParOf" srcId="{4D17562B-5340-42B9-A90D-B4B8474D9020}" destId="{ADE8CD46-696D-4779-9EAE-E3F508743DFE}" srcOrd="11" destOrd="0" presId="urn:microsoft.com/office/officeart/2005/8/layout/vList5"/>
    <dgm:cxn modelId="{5A945654-401B-42B3-99F8-A5041CEC9FEE}" type="presParOf" srcId="{4D17562B-5340-42B9-A90D-B4B8474D9020}" destId="{50F90EB6-CF8A-4EFC-BEAE-9283A5323BA1}" srcOrd="12" destOrd="0" presId="urn:microsoft.com/office/officeart/2005/8/layout/vList5"/>
    <dgm:cxn modelId="{BDF7C1C6-1BC7-4E8B-836A-024454AA4F9C}" type="presParOf" srcId="{50F90EB6-CF8A-4EFC-BEAE-9283A5323BA1}" destId="{D81D8462-735B-4619-A52A-C44B321D7D3B}" srcOrd="0" destOrd="0" presId="urn:microsoft.com/office/officeart/2005/8/layout/vList5"/>
    <dgm:cxn modelId="{F8B61A4B-753F-4A44-91AF-1BA780103ACC}" type="presParOf" srcId="{4D17562B-5340-42B9-A90D-B4B8474D9020}" destId="{4263CC77-0D75-42DC-B2B0-C4D2B648F30B}" srcOrd="13" destOrd="0" presId="urn:microsoft.com/office/officeart/2005/8/layout/vList5"/>
    <dgm:cxn modelId="{030B0730-5436-4917-B910-87CC5C030009}" type="presParOf" srcId="{4D17562B-5340-42B9-A90D-B4B8474D9020}" destId="{9B450B96-9760-48F9-BB72-51605D3FEBF0}" srcOrd="14" destOrd="0" presId="urn:microsoft.com/office/officeart/2005/8/layout/vList5"/>
    <dgm:cxn modelId="{86DDBC5E-DCAE-4A79-B844-C800E683FC25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AD0F6F49-DD3F-4E54-BD4E-A89CA0BB77D2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E16BC718-993B-4799-8E25-649963D08E46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69CE857A-7CAB-4DAD-A91D-20D680AF4A74}" type="pres">
      <dgm:prSet presAssocID="{2E3433A2-3786-4F32-8028-E367782E0281}" presName="spacer" presStyleCnt="0"/>
      <dgm:spPr/>
    </dgm:pt>
    <dgm:pt modelId="{BAE64A32-3C70-4086-BBB6-71480264422A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86E5AB83-21E7-4346-86F1-CD3BED1984A9}" type="pres">
      <dgm:prSet presAssocID="{84AA20E9-96B1-40CA-8ED3-CFAA244C1297}" presName="spacer" presStyleCnt="0"/>
      <dgm:spPr/>
    </dgm:pt>
    <dgm:pt modelId="{B2EBE422-AF89-4ED4-976E-EFABC33EA380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BE717F3B-3C49-4CAE-888D-E8D6730DBCAE}" type="pres">
      <dgm:prSet presAssocID="{45232097-DDF5-4B5C-A8D4-AA3773CC58A3}" presName="spacer" presStyleCnt="0"/>
      <dgm:spPr/>
    </dgm:pt>
    <dgm:pt modelId="{5275B937-F964-4625-92BE-F83F9F1864D8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08747E87-F109-41BB-9B16-ACE075D145B3}" type="pres">
      <dgm:prSet presAssocID="{21A3DE40-36A1-4954-B572-EEFE5E9762EB}" presName="spacer" presStyleCnt="0"/>
      <dgm:spPr/>
    </dgm:pt>
    <dgm:pt modelId="{CCD9E1C7-DDEC-4DDE-BFAC-E22C80ABF486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4113F4C5-E043-4491-8B68-5D87A1F96AA1}" type="pres">
      <dgm:prSet presAssocID="{E32DFCA4-3C4D-44D1-B63B-4F3FF2BD38BD}" presName="spacer" presStyleCnt="0"/>
      <dgm:spPr/>
    </dgm:pt>
    <dgm:pt modelId="{56849978-BA99-49EF-99C8-4BE4AF769CA9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921F4A9-BAA8-4904-B6C1-25B967B53ED8}" type="pres">
      <dgm:prSet presAssocID="{AC8997D7-D846-4CF4-B257-58842CF943C9}" presName="spacer" presStyleCnt="0"/>
      <dgm:spPr/>
    </dgm:pt>
    <dgm:pt modelId="{4C7CAAFE-B811-4F44-965A-586D09650188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C6AE08E0-9B29-443C-BE21-C606CAB4812F}" type="pres">
      <dgm:prSet presAssocID="{005E8CB6-0489-4F41-8B22-64C83F010B9A}" presName="spacer" presStyleCnt="0"/>
      <dgm:spPr/>
    </dgm:pt>
    <dgm:pt modelId="{1091147D-05C1-4080-AC47-6FAE26AB1ADC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2BB8790B-8C63-4BF7-9647-675B43D14B6D}" type="pres">
      <dgm:prSet presAssocID="{E5A33164-5ACE-4BD3-A489-D808601BB126}" presName="spacer" presStyleCnt="0"/>
      <dgm:spPr/>
    </dgm:pt>
    <dgm:pt modelId="{A53FD525-20B5-4BB1-9D30-513951FADC45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E525F4E0-094C-4740-9C09-2920F30D66C3}" type="pres">
      <dgm:prSet presAssocID="{D2946638-17C4-4402-B634-A117AB462906}" presName="spacer" presStyleCnt="0"/>
      <dgm:spPr/>
    </dgm:pt>
    <dgm:pt modelId="{CBEE6B41-5DF2-453C-85EE-D04A0A63D66D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B80C6F43-1B49-4207-9A02-76EA9DC81AAF}" type="pres">
      <dgm:prSet presAssocID="{1F6864FC-812F-4BF5-BCF6-87946AB28709}" presName="spacer" presStyleCnt="0"/>
      <dgm:spPr/>
    </dgm:pt>
    <dgm:pt modelId="{DE3E1076-8F2D-4965-8116-4FACC21DAB08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E1E60670-F2F7-4FBC-BA5D-62C54ED50BC0}" type="pres">
      <dgm:prSet presAssocID="{DB95466B-6563-446A-8D90-A5B6C0362733}" presName="spacer" presStyleCnt="0"/>
      <dgm:spPr/>
    </dgm:pt>
    <dgm:pt modelId="{8B0D7616-E917-47E0-AFEB-0E3F28AE59D9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8CEE2D40-FF14-4B3E-BF42-9C8712B76A4D}" type="pres">
      <dgm:prSet presAssocID="{D5B421C1-B032-4253-85D2-13788E100F3E}" presName="spacer" presStyleCnt="0"/>
      <dgm:spPr/>
    </dgm:pt>
    <dgm:pt modelId="{5579D0C7-8184-4249-AF16-25DC59F49B68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37C43BF0-6FA6-4F47-BF05-69F6DB501909}" type="pres">
      <dgm:prSet presAssocID="{BE9DFB37-B793-442C-81EF-7C0115C5B6CA}" presName="spacer" presStyleCnt="0"/>
      <dgm:spPr/>
    </dgm:pt>
    <dgm:pt modelId="{74351E6D-023C-45FF-AE07-5FE7769DAA39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FA74D240-5AE7-49CF-820A-F9ABB36D2752}" type="pres">
      <dgm:prSet presAssocID="{EBA34E20-E29F-48B7-92EC-624563AB3EF4}" presName="spacer" presStyleCnt="0"/>
      <dgm:spPr/>
    </dgm:pt>
    <dgm:pt modelId="{C2BCA0AA-CF63-42F6-9AB1-EB54285FFBBD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AD20FAD8-DB73-45F7-A22C-808156493C55}" type="pres">
      <dgm:prSet presAssocID="{32AAD221-3A79-4479-8DF9-2AF86EAEF9B8}" presName="spacer" presStyleCnt="0"/>
      <dgm:spPr/>
    </dgm:pt>
    <dgm:pt modelId="{C9BD223A-95CC-48D1-9E03-C0845243DD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5E6DE41B-E9D0-46DE-B232-322AAD4FF116}" type="presOf" srcId="{C98EA8B9-FF6D-47B3-ADBE-B0A473705906}" destId="{1091147D-05C1-4080-AC47-6FAE26AB1ADC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666E092F-30A7-4CA1-9A91-59B16C723D8D}" type="presOf" srcId="{5475BC10-4426-4835-BBB1-DCF799F0CF95}" destId="{C2BCA0AA-CF63-42F6-9AB1-EB54285FFBBD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28022136-3CD2-45F8-B332-ECAE01DC9BD6}" type="presOf" srcId="{57D5625F-210D-4909-B8C5-F45BB0E3DF6C}" destId="{CCD9E1C7-DDEC-4DDE-BFAC-E22C80ABF486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E7BEE83E-1CC7-4307-92BE-26C183931604}" type="presOf" srcId="{2A3358A0-695E-4595-AAB4-0EE522D6D9A9}" destId="{A53FD525-20B5-4BB1-9D30-513951FADC45}" srcOrd="0" destOrd="0" presId="urn:microsoft.com/office/officeart/2005/8/layout/vList2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FC2F2E5D-4F3B-4C04-A79B-FB578FDDE594}" type="presOf" srcId="{D583CB21-3C37-4609-A6D6-2C95B7A0D2EC}" destId="{56849978-BA99-49EF-99C8-4BE4AF769CA9}" srcOrd="0" destOrd="0" presId="urn:microsoft.com/office/officeart/2005/8/layout/vList2"/>
    <dgm:cxn modelId="{E12A9F68-5650-42CA-BA65-7E03C988F3F7}" type="presOf" srcId="{67423295-9B6A-44DE-BA6A-D078AD18E66E}" destId="{5275B937-F964-4625-92BE-F83F9F1864D8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48A2558-2AA2-4A04-A5FD-B5AB4503B8D6}" type="presOf" srcId="{EA2F3797-F10E-4D82-AD5D-635E977CE82D}" destId="{8B0D7616-E917-47E0-AFEB-0E3F28AE59D9}" srcOrd="0" destOrd="0" presId="urn:microsoft.com/office/officeart/2005/8/layout/vList2"/>
    <dgm:cxn modelId="{35FA9978-F4F0-4611-803B-4769464CB0D8}" type="presOf" srcId="{7A322FB5-9BD8-4E6B-BA51-F151A206E4C2}" destId="{AD0F6F49-DD3F-4E54-BD4E-A89CA0BB77D2}" srcOrd="0" destOrd="0" presId="urn:microsoft.com/office/officeart/2005/8/layout/vList2"/>
    <dgm:cxn modelId="{5BF6CD58-EBBF-445B-92F4-EB562BC0FF72}" type="presOf" srcId="{F9F1C232-1CA1-4111-9FD9-4A1778983318}" destId="{CBEE6B41-5DF2-453C-85EE-D04A0A63D66D}" srcOrd="0" destOrd="0" presId="urn:microsoft.com/office/officeart/2005/8/layout/vList2"/>
    <dgm:cxn modelId="{2FF4447D-347B-4BEB-B6EC-788F88A88C15}" type="presOf" srcId="{320713D1-B8F2-4699-B91F-02FA5EB1DFEE}" destId="{C9BD223A-95CC-48D1-9E03-C0845243DD72}" srcOrd="0" destOrd="0" presId="urn:microsoft.com/office/officeart/2005/8/layout/vList2"/>
    <dgm:cxn modelId="{5811F981-3171-44F7-890F-580ECBB8C25F}" type="presOf" srcId="{9CE0ED88-E469-489B-869C-C7AF302C5F8D}" destId="{DE3E1076-8F2D-4965-8116-4FACC21DAB08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899E839C-5341-47A7-8987-2035426855D1}" type="presOf" srcId="{5B49DAB7-8AAD-4793-8682-9921E1AA93F6}" destId="{4C7CAAFE-B811-4F44-965A-586D09650188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20597FA6-F4F6-404D-B1B0-BBC46FA15890}" type="presOf" srcId="{A5E0FA3C-434D-4CC2-BA0A-2D541F153DE7}" destId="{BAE64A32-3C70-4086-BBB6-71480264422A}" srcOrd="0" destOrd="0" presId="urn:microsoft.com/office/officeart/2005/8/layout/vList2"/>
    <dgm:cxn modelId="{F4FD8FAB-5476-4590-B9D6-D751E1187D2D}" type="presOf" srcId="{59598561-4851-4DD2-B8B4-C1CF14971D75}" destId="{5579D0C7-8184-4249-AF16-25DC59F49B68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3F2D13C5-DF22-440B-95BB-6F7568E6780D}" type="presOf" srcId="{DA15FEB8-35A7-4221-8028-626C1308C1CE}" destId="{E16BC718-993B-4799-8E25-649963D08E46}" srcOrd="0" destOrd="0" presId="urn:microsoft.com/office/officeart/2005/8/layout/vList2"/>
    <dgm:cxn modelId="{2CD4BFDC-B679-4104-AF37-E5F9051911BC}" type="presOf" srcId="{303CDEDC-1E8B-4B7E-8760-C9E3C3D20646}" destId="{B2EBE422-AF89-4ED4-976E-EFABC33EA380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BCC4B2EC-085D-4FD0-BDE7-6F9488F48C68}" type="presOf" srcId="{423EC0AB-50CF-45A2-9F59-AF66044E6DB3}" destId="{74351E6D-023C-45FF-AE07-5FE7769DAA39}" srcOrd="0" destOrd="0" presId="urn:microsoft.com/office/officeart/2005/8/layout/vList2"/>
    <dgm:cxn modelId="{FAA8ECB4-4B93-42EB-AF1E-7877822847DF}" type="presParOf" srcId="{AD0F6F49-DD3F-4E54-BD4E-A89CA0BB77D2}" destId="{E16BC718-993B-4799-8E25-649963D08E46}" srcOrd="0" destOrd="0" presId="urn:microsoft.com/office/officeart/2005/8/layout/vList2"/>
    <dgm:cxn modelId="{3355FE5A-C6E0-434E-A702-1D2AC05D9A51}" type="presParOf" srcId="{AD0F6F49-DD3F-4E54-BD4E-A89CA0BB77D2}" destId="{69CE857A-7CAB-4DAD-A91D-20D680AF4A74}" srcOrd="1" destOrd="0" presId="urn:microsoft.com/office/officeart/2005/8/layout/vList2"/>
    <dgm:cxn modelId="{1BB3B96B-14BB-421A-B037-85B883529E62}" type="presParOf" srcId="{AD0F6F49-DD3F-4E54-BD4E-A89CA0BB77D2}" destId="{BAE64A32-3C70-4086-BBB6-71480264422A}" srcOrd="2" destOrd="0" presId="urn:microsoft.com/office/officeart/2005/8/layout/vList2"/>
    <dgm:cxn modelId="{8D603514-00B6-44DA-8CA1-FD49C14A8082}" type="presParOf" srcId="{AD0F6F49-DD3F-4E54-BD4E-A89CA0BB77D2}" destId="{86E5AB83-21E7-4346-86F1-CD3BED1984A9}" srcOrd="3" destOrd="0" presId="urn:microsoft.com/office/officeart/2005/8/layout/vList2"/>
    <dgm:cxn modelId="{DA9AA443-5ADC-47A9-933E-9A13746CD7E4}" type="presParOf" srcId="{AD0F6F49-DD3F-4E54-BD4E-A89CA0BB77D2}" destId="{B2EBE422-AF89-4ED4-976E-EFABC33EA380}" srcOrd="4" destOrd="0" presId="urn:microsoft.com/office/officeart/2005/8/layout/vList2"/>
    <dgm:cxn modelId="{EC24391D-D3E4-4F14-A5E5-B7506448A64C}" type="presParOf" srcId="{AD0F6F49-DD3F-4E54-BD4E-A89CA0BB77D2}" destId="{BE717F3B-3C49-4CAE-888D-E8D6730DBCAE}" srcOrd="5" destOrd="0" presId="urn:microsoft.com/office/officeart/2005/8/layout/vList2"/>
    <dgm:cxn modelId="{521CC309-FEF9-4D62-9497-8914F9BD465D}" type="presParOf" srcId="{AD0F6F49-DD3F-4E54-BD4E-A89CA0BB77D2}" destId="{5275B937-F964-4625-92BE-F83F9F1864D8}" srcOrd="6" destOrd="0" presId="urn:microsoft.com/office/officeart/2005/8/layout/vList2"/>
    <dgm:cxn modelId="{8972FE77-89EA-4E97-85B8-60CD78094D8C}" type="presParOf" srcId="{AD0F6F49-DD3F-4E54-BD4E-A89CA0BB77D2}" destId="{08747E87-F109-41BB-9B16-ACE075D145B3}" srcOrd="7" destOrd="0" presId="urn:microsoft.com/office/officeart/2005/8/layout/vList2"/>
    <dgm:cxn modelId="{9419E31B-B84C-41C7-8122-846B2B43EF67}" type="presParOf" srcId="{AD0F6F49-DD3F-4E54-BD4E-A89CA0BB77D2}" destId="{CCD9E1C7-DDEC-4DDE-BFAC-E22C80ABF486}" srcOrd="8" destOrd="0" presId="urn:microsoft.com/office/officeart/2005/8/layout/vList2"/>
    <dgm:cxn modelId="{966D7A12-C98D-4180-B0F6-7B2B83AC1F19}" type="presParOf" srcId="{AD0F6F49-DD3F-4E54-BD4E-A89CA0BB77D2}" destId="{4113F4C5-E043-4491-8B68-5D87A1F96AA1}" srcOrd="9" destOrd="0" presId="urn:microsoft.com/office/officeart/2005/8/layout/vList2"/>
    <dgm:cxn modelId="{F9082E8B-7C8E-4582-B0E6-B1B2F763EC2F}" type="presParOf" srcId="{AD0F6F49-DD3F-4E54-BD4E-A89CA0BB77D2}" destId="{56849978-BA99-49EF-99C8-4BE4AF769CA9}" srcOrd="10" destOrd="0" presId="urn:microsoft.com/office/officeart/2005/8/layout/vList2"/>
    <dgm:cxn modelId="{7FD5A918-8E57-4EFD-AD55-4E9A46FC7B3D}" type="presParOf" srcId="{AD0F6F49-DD3F-4E54-BD4E-A89CA0BB77D2}" destId="{3921F4A9-BAA8-4904-B6C1-25B967B53ED8}" srcOrd="11" destOrd="0" presId="urn:microsoft.com/office/officeart/2005/8/layout/vList2"/>
    <dgm:cxn modelId="{1BB0092A-8222-4368-8D32-22E1B2A19420}" type="presParOf" srcId="{AD0F6F49-DD3F-4E54-BD4E-A89CA0BB77D2}" destId="{4C7CAAFE-B811-4F44-965A-586D09650188}" srcOrd="12" destOrd="0" presId="urn:microsoft.com/office/officeart/2005/8/layout/vList2"/>
    <dgm:cxn modelId="{70FCCD5A-F64A-4477-B6A8-00B54374A024}" type="presParOf" srcId="{AD0F6F49-DD3F-4E54-BD4E-A89CA0BB77D2}" destId="{C6AE08E0-9B29-443C-BE21-C606CAB4812F}" srcOrd="13" destOrd="0" presId="urn:microsoft.com/office/officeart/2005/8/layout/vList2"/>
    <dgm:cxn modelId="{11BC9DFB-1C76-45B3-9815-4F655655CAB7}" type="presParOf" srcId="{AD0F6F49-DD3F-4E54-BD4E-A89CA0BB77D2}" destId="{1091147D-05C1-4080-AC47-6FAE26AB1ADC}" srcOrd="14" destOrd="0" presId="urn:microsoft.com/office/officeart/2005/8/layout/vList2"/>
    <dgm:cxn modelId="{499DB903-D486-4654-9A38-DC2C1288022B}" type="presParOf" srcId="{AD0F6F49-DD3F-4E54-BD4E-A89CA0BB77D2}" destId="{2BB8790B-8C63-4BF7-9647-675B43D14B6D}" srcOrd="15" destOrd="0" presId="urn:microsoft.com/office/officeart/2005/8/layout/vList2"/>
    <dgm:cxn modelId="{9504644E-6603-4094-B3D2-579878DD3D20}" type="presParOf" srcId="{AD0F6F49-DD3F-4E54-BD4E-A89CA0BB77D2}" destId="{A53FD525-20B5-4BB1-9D30-513951FADC45}" srcOrd="16" destOrd="0" presId="urn:microsoft.com/office/officeart/2005/8/layout/vList2"/>
    <dgm:cxn modelId="{FFC029D7-CB1C-40FE-87D4-8442C894412C}" type="presParOf" srcId="{AD0F6F49-DD3F-4E54-BD4E-A89CA0BB77D2}" destId="{E525F4E0-094C-4740-9C09-2920F30D66C3}" srcOrd="17" destOrd="0" presId="urn:microsoft.com/office/officeart/2005/8/layout/vList2"/>
    <dgm:cxn modelId="{70E4182B-B08C-489B-B6AE-A59B244F5C75}" type="presParOf" srcId="{AD0F6F49-DD3F-4E54-BD4E-A89CA0BB77D2}" destId="{CBEE6B41-5DF2-453C-85EE-D04A0A63D66D}" srcOrd="18" destOrd="0" presId="urn:microsoft.com/office/officeart/2005/8/layout/vList2"/>
    <dgm:cxn modelId="{923A0E45-A71E-48B7-B252-87069863BF1F}" type="presParOf" srcId="{AD0F6F49-DD3F-4E54-BD4E-A89CA0BB77D2}" destId="{B80C6F43-1B49-4207-9A02-76EA9DC81AAF}" srcOrd="19" destOrd="0" presId="urn:microsoft.com/office/officeart/2005/8/layout/vList2"/>
    <dgm:cxn modelId="{C88F9034-11F1-44D6-AC8B-89875075C2FD}" type="presParOf" srcId="{AD0F6F49-DD3F-4E54-BD4E-A89CA0BB77D2}" destId="{DE3E1076-8F2D-4965-8116-4FACC21DAB08}" srcOrd="20" destOrd="0" presId="urn:microsoft.com/office/officeart/2005/8/layout/vList2"/>
    <dgm:cxn modelId="{7655B078-82DF-4142-A6A0-502BABAE6D3C}" type="presParOf" srcId="{AD0F6F49-DD3F-4E54-BD4E-A89CA0BB77D2}" destId="{E1E60670-F2F7-4FBC-BA5D-62C54ED50BC0}" srcOrd="21" destOrd="0" presId="urn:microsoft.com/office/officeart/2005/8/layout/vList2"/>
    <dgm:cxn modelId="{B9BC9D54-8B7A-467E-B904-F5E30B13EB48}" type="presParOf" srcId="{AD0F6F49-DD3F-4E54-BD4E-A89CA0BB77D2}" destId="{8B0D7616-E917-47E0-AFEB-0E3F28AE59D9}" srcOrd="22" destOrd="0" presId="urn:microsoft.com/office/officeart/2005/8/layout/vList2"/>
    <dgm:cxn modelId="{E1892BDD-9A4B-4228-A7B1-FA09E9D1B221}" type="presParOf" srcId="{AD0F6F49-DD3F-4E54-BD4E-A89CA0BB77D2}" destId="{8CEE2D40-FF14-4B3E-BF42-9C8712B76A4D}" srcOrd="23" destOrd="0" presId="urn:microsoft.com/office/officeart/2005/8/layout/vList2"/>
    <dgm:cxn modelId="{185E7E76-244A-42CD-8634-0CDB04D80F5D}" type="presParOf" srcId="{AD0F6F49-DD3F-4E54-BD4E-A89CA0BB77D2}" destId="{5579D0C7-8184-4249-AF16-25DC59F49B68}" srcOrd="24" destOrd="0" presId="urn:microsoft.com/office/officeart/2005/8/layout/vList2"/>
    <dgm:cxn modelId="{B1818A9D-D750-40E3-BA91-6416804D8759}" type="presParOf" srcId="{AD0F6F49-DD3F-4E54-BD4E-A89CA0BB77D2}" destId="{37C43BF0-6FA6-4F47-BF05-69F6DB501909}" srcOrd="25" destOrd="0" presId="urn:microsoft.com/office/officeart/2005/8/layout/vList2"/>
    <dgm:cxn modelId="{83CF6A64-4376-48F9-A346-E773D022F5C1}" type="presParOf" srcId="{AD0F6F49-DD3F-4E54-BD4E-A89CA0BB77D2}" destId="{74351E6D-023C-45FF-AE07-5FE7769DAA39}" srcOrd="26" destOrd="0" presId="urn:microsoft.com/office/officeart/2005/8/layout/vList2"/>
    <dgm:cxn modelId="{56616D4A-8247-4640-85FA-7460DA3B7146}" type="presParOf" srcId="{AD0F6F49-DD3F-4E54-BD4E-A89CA0BB77D2}" destId="{FA74D240-5AE7-49CF-820A-F9ABB36D2752}" srcOrd="27" destOrd="0" presId="urn:microsoft.com/office/officeart/2005/8/layout/vList2"/>
    <dgm:cxn modelId="{F1ACED17-7FF5-487E-BBA7-44F0BD5EF991}" type="presParOf" srcId="{AD0F6F49-DD3F-4E54-BD4E-A89CA0BB77D2}" destId="{C2BCA0AA-CF63-42F6-9AB1-EB54285FFBBD}" srcOrd="28" destOrd="0" presId="urn:microsoft.com/office/officeart/2005/8/layout/vList2"/>
    <dgm:cxn modelId="{C47BBE2C-BB8C-4366-81CB-7F028A3DEE3A}" type="presParOf" srcId="{AD0F6F49-DD3F-4E54-BD4E-A89CA0BB77D2}" destId="{AD20FAD8-DB73-45F7-A22C-808156493C55}" srcOrd="29" destOrd="0" presId="urn:microsoft.com/office/officeart/2005/8/layout/vList2"/>
    <dgm:cxn modelId="{BA47CDD8-650F-4F37-9037-449465752570}" type="presParOf" srcId="{AD0F6F49-DD3F-4E54-BD4E-A89CA0BB77D2}" destId="{C9BD223A-95CC-48D1-9E03-C0845243DD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E4961059-008F-432F-BE37-F3241ADFDE7C}" type="pres">
      <dgm:prSet presAssocID="{6A842481-6C2E-4BB2-97A4-2FB4A82ADB23}" presName="diagram" presStyleCnt="0">
        <dgm:presLayoutVars>
          <dgm:dir/>
          <dgm:resizeHandles val="exact"/>
        </dgm:presLayoutVars>
      </dgm:prSet>
      <dgm:spPr/>
    </dgm:pt>
    <dgm:pt modelId="{D587CD70-AFB9-4AA3-A3CA-8448CE59708A}" type="pres">
      <dgm:prSet presAssocID="{BB8EA22E-87F6-4C7E-AB5F-CD54CE64F46C}" presName="node" presStyleLbl="node1" presStyleIdx="0" presStyleCnt="4">
        <dgm:presLayoutVars>
          <dgm:bulletEnabled val="1"/>
        </dgm:presLayoutVars>
      </dgm:prSet>
      <dgm:spPr/>
    </dgm:pt>
    <dgm:pt modelId="{D1B626C8-3ABA-444E-AB8F-AF17EDA334AD}" type="pres">
      <dgm:prSet presAssocID="{F1BB9147-31EA-483A-9560-24299342C792}" presName="sibTrans" presStyleLbl="sibTrans2D1" presStyleIdx="0" presStyleCnt="3"/>
      <dgm:spPr/>
    </dgm:pt>
    <dgm:pt modelId="{0C6A48DC-6797-45F9-BB36-14E3C4D8B79E}" type="pres">
      <dgm:prSet presAssocID="{F1BB9147-31EA-483A-9560-24299342C792}" presName="connectorText" presStyleLbl="sibTrans2D1" presStyleIdx="0" presStyleCnt="3"/>
      <dgm:spPr/>
    </dgm:pt>
    <dgm:pt modelId="{EA410F05-B776-4256-99FB-CDC7597A8D18}" type="pres">
      <dgm:prSet presAssocID="{2B20C61C-6A82-436E-828C-5379B98FE9A7}" presName="node" presStyleLbl="node1" presStyleIdx="1" presStyleCnt="4">
        <dgm:presLayoutVars>
          <dgm:bulletEnabled val="1"/>
        </dgm:presLayoutVars>
      </dgm:prSet>
      <dgm:spPr/>
    </dgm:pt>
    <dgm:pt modelId="{C9DB4FD1-7E33-4D80-84F5-94D738282FE0}" type="pres">
      <dgm:prSet presAssocID="{B271DB5E-6B08-4553-99C4-C831E384A444}" presName="sibTrans" presStyleLbl="sibTrans2D1" presStyleIdx="1" presStyleCnt="3"/>
      <dgm:spPr/>
    </dgm:pt>
    <dgm:pt modelId="{47A6F70B-7694-46AE-815C-C479A2CD0F9F}" type="pres">
      <dgm:prSet presAssocID="{B271DB5E-6B08-4553-99C4-C831E384A444}" presName="connectorText" presStyleLbl="sibTrans2D1" presStyleIdx="1" presStyleCnt="3"/>
      <dgm:spPr/>
    </dgm:pt>
    <dgm:pt modelId="{E4BC53BB-06C1-4F0B-BCD6-AC1D88D7DA7D}" type="pres">
      <dgm:prSet presAssocID="{781DF4C5-4BC7-43C0-B72A-55D9C66F12AD}" presName="node" presStyleLbl="node1" presStyleIdx="2" presStyleCnt="4">
        <dgm:presLayoutVars>
          <dgm:bulletEnabled val="1"/>
        </dgm:presLayoutVars>
      </dgm:prSet>
      <dgm:spPr/>
    </dgm:pt>
    <dgm:pt modelId="{60712B51-B265-4808-85E3-7531BF92EE08}" type="pres">
      <dgm:prSet presAssocID="{23319003-8703-4DE4-8042-4B2683F3F3BB}" presName="sibTrans" presStyleLbl="sibTrans2D1" presStyleIdx="2" presStyleCnt="3"/>
      <dgm:spPr/>
    </dgm:pt>
    <dgm:pt modelId="{560C8958-744C-43FE-9546-017B14660226}" type="pres">
      <dgm:prSet presAssocID="{23319003-8703-4DE4-8042-4B2683F3F3BB}" presName="connectorText" presStyleLbl="sibTrans2D1" presStyleIdx="2" presStyleCnt="3"/>
      <dgm:spPr/>
    </dgm:pt>
    <dgm:pt modelId="{A5864668-F092-4E44-8583-B666B033A682}" type="pres">
      <dgm:prSet presAssocID="{D7A4B805-1A0D-4362-825D-E94E30AC2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AFF77402-2CDE-4795-AAB7-B834913537A4}" type="presOf" srcId="{23319003-8703-4DE4-8042-4B2683F3F3BB}" destId="{560C8958-744C-43FE-9546-017B14660226}" srcOrd="1" destOrd="0" presId="urn:microsoft.com/office/officeart/2005/8/layout/process5"/>
    <dgm:cxn modelId="{49147B0B-9E66-40BB-B80E-EDCE4B5443CE}" type="presOf" srcId="{B271DB5E-6B08-4553-99C4-C831E384A444}" destId="{C9DB4FD1-7E33-4D80-84F5-94D738282FE0}" srcOrd="0" destOrd="0" presId="urn:microsoft.com/office/officeart/2005/8/layout/process5"/>
    <dgm:cxn modelId="{CAA44F1A-ED05-4AEF-9038-8BBC67EF15B8}" type="presOf" srcId="{BB8EA22E-87F6-4C7E-AB5F-CD54CE64F46C}" destId="{D587CD70-AFB9-4AA3-A3CA-8448CE59708A}" srcOrd="0" destOrd="0" presId="urn:microsoft.com/office/officeart/2005/8/layout/process5"/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02330A64-8A2C-417D-966B-E7D599F3B39C}" type="presOf" srcId="{B271DB5E-6B08-4553-99C4-C831E384A444}" destId="{47A6F70B-7694-46AE-815C-C479A2CD0F9F}" srcOrd="1" destOrd="0" presId="urn:microsoft.com/office/officeart/2005/8/layout/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D0D10B75-DE8D-4FC4-AD14-11B524FE7C1D}" type="presOf" srcId="{23319003-8703-4DE4-8042-4B2683F3F3BB}" destId="{60712B51-B265-4808-85E3-7531BF92EE08}" srcOrd="0" destOrd="0" presId="urn:microsoft.com/office/officeart/2005/8/layout/process5"/>
    <dgm:cxn modelId="{5AFD4C9A-E3FB-4848-A861-9A59C9D33522}" type="presOf" srcId="{6A842481-6C2E-4BB2-97A4-2FB4A82ADB23}" destId="{E4961059-008F-432F-BE37-F3241ADFDE7C}" srcOrd="0" destOrd="0" presId="urn:microsoft.com/office/officeart/2005/8/layout/process5"/>
    <dgm:cxn modelId="{2D1CBE9D-622B-4D49-90B3-2269C7DD73C9}" type="presOf" srcId="{F1BB9147-31EA-483A-9560-24299342C792}" destId="{0C6A48DC-6797-45F9-BB36-14E3C4D8B79E}" srcOrd="1" destOrd="0" presId="urn:microsoft.com/office/officeart/2005/8/layout/process5"/>
    <dgm:cxn modelId="{AA402DA1-E7CC-4AB4-A2E9-117D380DCC1B}" type="presOf" srcId="{2B20C61C-6A82-436E-828C-5379B98FE9A7}" destId="{EA410F05-B776-4256-99FB-CDC7597A8D18}" srcOrd="0" destOrd="0" presId="urn:microsoft.com/office/officeart/2005/8/layout/process5"/>
    <dgm:cxn modelId="{7B4876C1-76D8-4BEB-AD60-224CE9346705}" type="presOf" srcId="{F1BB9147-31EA-483A-9560-24299342C792}" destId="{D1B626C8-3ABA-444E-AB8F-AF17EDA334AD}" srcOrd="0" destOrd="0" presId="urn:microsoft.com/office/officeart/2005/8/layout/process5"/>
    <dgm:cxn modelId="{0E869ACA-4E6C-4EE1-AD14-EFD704B6D839}" type="presOf" srcId="{781DF4C5-4BC7-43C0-B72A-55D9C66F12AD}" destId="{E4BC53BB-06C1-4F0B-BCD6-AC1D88D7DA7D}" srcOrd="0" destOrd="0" presId="urn:microsoft.com/office/officeart/2005/8/layout/process5"/>
    <dgm:cxn modelId="{419FF8CB-3AA4-4F7F-85B1-5F0DD74C3E6A}" type="presOf" srcId="{D7A4B805-1A0D-4362-825D-E94E30AC2A74}" destId="{A5864668-F092-4E44-8583-B666B033A682}" srcOrd="0" destOrd="0" presId="urn:microsoft.com/office/officeart/2005/8/layout/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D2F8F3F3-A387-404C-9184-D97C69FEC7BD}" type="presParOf" srcId="{E4961059-008F-432F-BE37-F3241ADFDE7C}" destId="{D587CD70-AFB9-4AA3-A3CA-8448CE59708A}" srcOrd="0" destOrd="0" presId="urn:microsoft.com/office/officeart/2005/8/layout/process5"/>
    <dgm:cxn modelId="{0244AFE2-8D82-4233-A9DD-5CB5915ED310}" type="presParOf" srcId="{E4961059-008F-432F-BE37-F3241ADFDE7C}" destId="{D1B626C8-3ABA-444E-AB8F-AF17EDA334AD}" srcOrd="1" destOrd="0" presId="urn:microsoft.com/office/officeart/2005/8/layout/process5"/>
    <dgm:cxn modelId="{8122B10E-0F7D-43C4-8D21-9BD252F14C15}" type="presParOf" srcId="{D1B626C8-3ABA-444E-AB8F-AF17EDA334AD}" destId="{0C6A48DC-6797-45F9-BB36-14E3C4D8B79E}" srcOrd="0" destOrd="0" presId="urn:microsoft.com/office/officeart/2005/8/layout/process5"/>
    <dgm:cxn modelId="{BB146612-B1DC-4246-9410-A5A556D5F5E0}" type="presParOf" srcId="{E4961059-008F-432F-BE37-F3241ADFDE7C}" destId="{EA410F05-B776-4256-99FB-CDC7597A8D18}" srcOrd="2" destOrd="0" presId="urn:microsoft.com/office/officeart/2005/8/layout/process5"/>
    <dgm:cxn modelId="{D5C40036-0A76-4C95-A9D1-CBA2DE53A45F}" type="presParOf" srcId="{E4961059-008F-432F-BE37-F3241ADFDE7C}" destId="{C9DB4FD1-7E33-4D80-84F5-94D738282FE0}" srcOrd="3" destOrd="0" presId="urn:microsoft.com/office/officeart/2005/8/layout/process5"/>
    <dgm:cxn modelId="{60D7FECD-9285-4ACF-8521-2162F923D5A8}" type="presParOf" srcId="{C9DB4FD1-7E33-4D80-84F5-94D738282FE0}" destId="{47A6F70B-7694-46AE-815C-C479A2CD0F9F}" srcOrd="0" destOrd="0" presId="urn:microsoft.com/office/officeart/2005/8/layout/process5"/>
    <dgm:cxn modelId="{14FC56CE-1716-4500-B384-E187BAA1F444}" type="presParOf" srcId="{E4961059-008F-432F-BE37-F3241ADFDE7C}" destId="{E4BC53BB-06C1-4F0B-BCD6-AC1D88D7DA7D}" srcOrd="4" destOrd="0" presId="urn:microsoft.com/office/officeart/2005/8/layout/process5"/>
    <dgm:cxn modelId="{BB25FBC7-320B-44E2-A70C-914E22C7CDF7}" type="presParOf" srcId="{E4961059-008F-432F-BE37-F3241ADFDE7C}" destId="{60712B51-B265-4808-85E3-7531BF92EE08}" srcOrd="5" destOrd="0" presId="urn:microsoft.com/office/officeart/2005/8/layout/process5"/>
    <dgm:cxn modelId="{89BD30BB-D9E2-4CEB-99C6-4157A3902F42}" type="presParOf" srcId="{60712B51-B265-4808-85E3-7531BF92EE08}" destId="{560C8958-744C-43FE-9546-017B14660226}" srcOrd="0" destOrd="0" presId="urn:microsoft.com/office/officeart/2005/8/layout/process5"/>
    <dgm:cxn modelId="{D25CE5DC-56B5-4716-A8E9-D626268D0AD4}" type="presParOf" srcId="{E4961059-008F-432F-BE37-F3241ADFDE7C}" destId="{A5864668-F092-4E44-8583-B666B033A68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C718-993B-4799-8E25-649963D08E46}">
      <dsp:nvSpPr>
        <dsp:cNvPr id="0" name=""/>
        <dsp:cNvSpPr/>
      </dsp:nvSpPr>
      <dsp:spPr>
        <a:xfrm>
          <a:off x="0" y="10556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DO NOT. . </a:t>
          </a:r>
          <a:r>
            <a:rPr lang="en-US" sz="1400" b="1" kern="1200"/>
            <a:t>.</a:t>
          </a:r>
          <a:r>
            <a:rPr lang="en-US" sz="1400" b="1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21956"/>
        <a:ext cx="11183856" cy="303006"/>
      </dsp:txXfrm>
    </dsp:sp>
    <dsp:sp modelId="{BAE64A32-3C70-4086-BBB6-71480264422A}">
      <dsp:nvSpPr>
        <dsp:cNvPr id="0" name=""/>
        <dsp:cNvSpPr/>
      </dsp:nvSpPr>
      <dsp:spPr>
        <a:xfrm>
          <a:off x="0" y="48167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“Hang out” in the stairwells or on the second floor during lunch.</a:t>
          </a:r>
        </a:p>
      </dsp:txBody>
      <dsp:txXfrm>
        <a:off x="16392" y="498066"/>
        <a:ext cx="11183856" cy="303006"/>
      </dsp:txXfrm>
    </dsp:sp>
    <dsp:sp modelId="{B2EBE422-AF89-4ED4-976E-EFABC33EA380}">
      <dsp:nvSpPr>
        <dsp:cNvPr id="0" name=""/>
        <dsp:cNvSpPr/>
      </dsp:nvSpPr>
      <dsp:spPr>
        <a:xfrm>
          <a:off x="0" y="8577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Chew gum. DO NOT BRING GUM!</a:t>
          </a:r>
        </a:p>
      </dsp:txBody>
      <dsp:txXfrm>
        <a:off x="16392" y="874177"/>
        <a:ext cx="11183856" cy="303006"/>
      </dsp:txXfrm>
    </dsp:sp>
    <dsp:sp modelId="{5275B937-F964-4625-92BE-F83F9F1864D8}">
      <dsp:nvSpPr>
        <dsp:cNvPr id="0" name=""/>
        <dsp:cNvSpPr/>
      </dsp:nvSpPr>
      <dsp:spPr>
        <a:xfrm>
          <a:off x="0" y="123389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 the basketball court with a skateboard!</a:t>
          </a:r>
        </a:p>
      </dsp:txBody>
      <dsp:txXfrm>
        <a:off x="16392" y="1250286"/>
        <a:ext cx="11183856" cy="303006"/>
      </dsp:txXfrm>
    </dsp:sp>
    <dsp:sp modelId="{CCD9E1C7-DDEC-4DDE-BFAC-E22C80ABF486}">
      <dsp:nvSpPr>
        <dsp:cNvPr id="0" name=""/>
        <dsp:cNvSpPr/>
      </dsp:nvSpPr>
      <dsp:spPr>
        <a:xfrm>
          <a:off x="0" y="161000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the elevator without approval from the office.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626396"/>
        <a:ext cx="11183856" cy="303006"/>
      </dsp:txXfrm>
    </dsp:sp>
    <dsp:sp modelId="{56849978-BA99-49EF-99C8-4BE4AF769CA9}">
      <dsp:nvSpPr>
        <dsp:cNvPr id="0" name=""/>
        <dsp:cNvSpPr/>
      </dsp:nvSpPr>
      <dsp:spPr>
        <a:xfrm>
          <a:off x="0" y="198611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Leave campus if you are a Middle Schooler, Freshman or Sophomore (Except for DE students)</a:t>
          </a:r>
        </a:p>
      </dsp:txBody>
      <dsp:txXfrm>
        <a:off x="16392" y="2002506"/>
        <a:ext cx="11183856" cy="303006"/>
      </dsp:txXfrm>
    </dsp:sp>
    <dsp:sp modelId="{4C7CAAFE-B811-4F44-965A-586D09650188}">
      <dsp:nvSpPr>
        <dsp:cNvPr id="0" name=""/>
        <dsp:cNvSpPr/>
      </dsp:nvSpPr>
      <dsp:spPr>
        <a:xfrm>
          <a:off x="0" y="236222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an underclassmen in your vehicle without prior permission, or you will lose all privileges for the remainder of the school year.</a:t>
          </a:r>
        </a:p>
      </dsp:txBody>
      <dsp:txXfrm>
        <a:off x="16392" y="2378617"/>
        <a:ext cx="11183856" cy="303006"/>
      </dsp:txXfrm>
    </dsp:sp>
    <dsp:sp modelId="{1091147D-05C1-4080-AC47-6FAE26AB1ADC}">
      <dsp:nvSpPr>
        <dsp:cNvPr id="0" name=""/>
        <dsp:cNvSpPr/>
      </dsp:nvSpPr>
      <dsp:spPr>
        <a:xfrm>
          <a:off x="0" y="273833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off the balcony.</a:t>
          </a:r>
        </a:p>
      </dsp:txBody>
      <dsp:txXfrm>
        <a:off x="16392" y="2754726"/>
        <a:ext cx="11183856" cy="303006"/>
      </dsp:txXfrm>
    </dsp:sp>
    <dsp:sp modelId="{A53FD525-20B5-4BB1-9D30-513951FADC45}">
      <dsp:nvSpPr>
        <dsp:cNvPr id="0" name=""/>
        <dsp:cNvSpPr/>
      </dsp:nvSpPr>
      <dsp:spPr>
        <a:xfrm>
          <a:off x="0" y="311444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from the ground level to the 2</a:t>
          </a:r>
          <a:r>
            <a:rPr lang="en-US" sz="1400" kern="1200" baseline="30000"/>
            <a:t>nd</a:t>
          </a:r>
          <a:r>
            <a:rPr lang="en-US" sz="1400" kern="1200"/>
            <a:t> floor.</a:t>
          </a:r>
        </a:p>
      </dsp:txBody>
      <dsp:txXfrm>
        <a:off x="16392" y="3130836"/>
        <a:ext cx="11183856" cy="303006"/>
      </dsp:txXfrm>
    </dsp:sp>
    <dsp:sp modelId="{CBEE6B41-5DF2-453C-85EE-D04A0A63D66D}">
      <dsp:nvSpPr>
        <dsp:cNvPr id="0" name=""/>
        <dsp:cNvSpPr/>
      </dsp:nvSpPr>
      <dsp:spPr>
        <a:xfrm>
          <a:off x="0" y="349055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Eat or carry food over the basketball court or turf field</a:t>
          </a:r>
        </a:p>
      </dsp:txBody>
      <dsp:txXfrm>
        <a:off x="16392" y="3506947"/>
        <a:ext cx="11183856" cy="303006"/>
      </dsp:txXfrm>
    </dsp:sp>
    <dsp:sp modelId="{DE3E1076-8F2D-4965-8116-4FACC21DAB08}">
      <dsp:nvSpPr>
        <dsp:cNvPr id="0" name=""/>
        <dsp:cNvSpPr/>
      </dsp:nvSpPr>
      <dsp:spPr>
        <a:xfrm>
          <a:off x="0" y="386666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Litter or leave garbage around at lunch</a:t>
          </a:r>
        </a:p>
      </dsp:txBody>
      <dsp:txXfrm>
        <a:off x="16392" y="3883057"/>
        <a:ext cx="11183856" cy="303006"/>
      </dsp:txXfrm>
    </dsp:sp>
    <dsp:sp modelId="{8B0D7616-E917-47E0-AFEB-0E3F28AE59D9}">
      <dsp:nvSpPr>
        <dsp:cNvPr id="0" name=""/>
        <dsp:cNvSpPr/>
      </dsp:nvSpPr>
      <dsp:spPr>
        <a:xfrm>
          <a:off x="0" y="424277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out by the wavy wall side or behind the basketball court bleachers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4259167"/>
        <a:ext cx="11183856" cy="303006"/>
      </dsp:txXfrm>
    </dsp:sp>
    <dsp:sp modelId="{5579D0C7-8184-4249-AF16-25DC59F49B68}">
      <dsp:nvSpPr>
        <dsp:cNvPr id="0" name=""/>
        <dsp:cNvSpPr/>
      </dsp:nvSpPr>
      <dsp:spPr>
        <a:xfrm>
          <a:off x="0" y="46188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on or grab the basketball nets/rims</a:t>
          </a:r>
        </a:p>
      </dsp:txBody>
      <dsp:txXfrm>
        <a:off x="16392" y="4635277"/>
        <a:ext cx="11183856" cy="303006"/>
      </dsp:txXfrm>
    </dsp:sp>
    <dsp:sp modelId="{74351E6D-023C-45FF-AE07-5FE7769DAA39}">
      <dsp:nvSpPr>
        <dsp:cNvPr id="0" name=""/>
        <dsp:cNvSpPr/>
      </dsp:nvSpPr>
      <dsp:spPr>
        <a:xfrm>
          <a:off x="0" y="499499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Playing “keep away” = a detention</a:t>
          </a:r>
        </a:p>
      </dsp:txBody>
      <dsp:txXfrm>
        <a:off x="16392" y="5011387"/>
        <a:ext cx="11183856" cy="303006"/>
      </dsp:txXfrm>
    </dsp:sp>
    <dsp:sp modelId="{C2BCA0AA-CF63-42F6-9AB1-EB54285FFBBD}">
      <dsp:nvSpPr>
        <dsp:cNvPr id="0" name=""/>
        <dsp:cNvSpPr/>
      </dsp:nvSpPr>
      <dsp:spPr>
        <a:xfrm>
          <a:off x="0" y="537110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Yoga </a:t>
          </a:r>
          <a:r>
            <a:rPr lang="en-US" sz="1400" kern="1200"/>
            <a:t>pants/ leggings/ are not allowed.</a:t>
          </a:r>
          <a:r>
            <a:rPr lang="en-US" sz="1400" kern="1200">
              <a:latin typeface="Calibri Light" panose="020F0302020204030204"/>
            </a:rPr>
            <a:t> </a:t>
          </a:r>
          <a:r>
            <a:rPr lang="en-US" sz="1400" kern="1200"/>
            <a:t> Not even during dress down days. Dress code violations earn detentions</a:t>
          </a:r>
        </a:p>
      </dsp:txBody>
      <dsp:txXfrm>
        <a:off x="16392" y="5387497"/>
        <a:ext cx="11183856" cy="303006"/>
      </dsp:txXfrm>
    </dsp:sp>
    <dsp:sp modelId="{C9BD223A-95CC-48D1-9E03-C0845243DD72}">
      <dsp:nvSpPr>
        <dsp:cNvPr id="0" name=""/>
        <dsp:cNvSpPr/>
      </dsp:nvSpPr>
      <dsp:spPr>
        <a:xfrm>
          <a:off x="0" y="574721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are not to go to the Deans’ office during class to argue a detention. You will be turned away.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5763607"/>
        <a:ext cx="11183856" cy="30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CD70-AFB9-4AA3-A3CA-8448CE59708A}">
      <dsp:nvSpPr>
        <dsp:cNvPr id="0" name=""/>
        <dsp:cNvSpPr/>
      </dsp:nvSpPr>
      <dsp:spPr>
        <a:xfrm>
          <a:off x="1361425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Discipline is applied with mutual respect in a firm, fair , reasonable and consistent manner.</a:t>
          </a:r>
        </a:p>
      </dsp:txBody>
      <dsp:txXfrm>
        <a:off x="1426838" y="69130"/>
        <a:ext cx="3591465" cy="2102549"/>
      </dsp:txXfrm>
    </dsp:sp>
    <dsp:sp modelId="{D1B626C8-3ABA-444E-AB8F-AF17EDA334AD}">
      <dsp:nvSpPr>
        <dsp:cNvPr id="0" name=""/>
        <dsp:cNvSpPr/>
      </dsp:nvSpPr>
      <dsp:spPr>
        <a:xfrm>
          <a:off x="5411278" y="658840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411278" y="843466"/>
        <a:ext cx="552388" cy="553876"/>
      </dsp:txXfrm>
    </dsp:sp>
    <dsp:sp modelId="{EA410F05-B776-4256-99FB-CDC7597A8D18}">
      <dsp:nvSpPr>
        <dsp:cNvPr id="0" name=""/>
        <dsp:cNvSpPr/>
      </dsp:nvSpPr>
      <dsp:spPr>
        <a:xfrm>
          <a:off x="6572633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Preventive</a:t>
          </a:r>
          <a:r>
            <a:rPr lang="en-US" sz="2800" kern="1200"/>
            <a:t> Morning announcements, Teacher and School's Rules &amp; Expectations</a:t>
          </a:r>
        </a:p>
      </dsp:txBody>
      <dsp:txXfrm>
        <a:off x="6638046" y="69130"/>
        <a:ext cx="3591465" cy="2102549"/>
      </dsp:txXfrm>
    </dsp:sp>
    <dsp:sp modelId="{C9DB4FD1-7E33-4D80-84F5-94D738282FE0}">
      <dsp:nvSpPr>
        <dsp:cNvPr id="0" name=""/>
        <dsp:cNvSpPr/>
      </dsp:nvSpPr>
      <dsp:spPr>
        <a:xfrm rot="5400000">
          <a:off x="8039216" y="249765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8156841" y="2564654"/>
        <a:ext cx="553876" cy="552388"/>
      </dsp:txXfrm>
    </dsp:sp>
    <dsp:sp modelId="{E4BC53BB-06C1-4F0B-BCD6-AC1D88D7DA7D}">
      <dsp:nvSpPr>
        <dsp:cNvPr id="0" name=""/>
        <dsp:cNvSpPr/>
      </dsp:nvSpPr>
      <dsp:spPr>
        <a:xfrm>
          <a:off x="6572633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Supportive</a:t>
          </a:r>
          <a:r>
            <a:rPr lang="en-US" sz="2800" kern="1200"/>
            <a:t> Warnings for students to get back on task. Email notification to parents</a:t>
          </a:r>
        </a:p>
      </dsp:txBody>
      <dsp:txXfrm>
        <a:off x="6638046" y="3791421"/>
        <a:ext cx="3591465" cy="2102549"/>
      </dsp:txXfrm>
    </dsp:sp>
    <dsp:sp modelId="{60712B51-B265-4808-85E3-7531BF92EE08}">
      <dsp:nvSpPr>
        <dsp:cNvPr id="0" name=""/>
        <dsp:cNvSpPr/>
      </dsp:nvSpPr>
      <dsp:spPr>
        <a:xfrm rot="10800000">
          <a:off x="5455946" y="438113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692683" y="4565758"/>
        <a:ext cx="552388" cy="553876"/>
      </dsp:txXfrm>
    </dsp:sp>
    <dsp:sp modelId="{A5864668-F092-4E44-8583-B666B033A682}">
      <dsp:nvSpPr>
        <dsp:cNvPr id="0" name=""/>
        <dsp:cNvSpPr/>
      </dsp:nvSpPr>
      <dsp:spPr>
        <a:xfrm>
          <a:off x="1361425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Corrective</a:t>
          </a:r>
          <a:r>
            <a:rPr lang="en-US" sz="2800" kern="1200"/>
            <a:t> Weekly Monday Detentions, Monthly Saturday Detentions</a:t>
          </a:r>
        </a:p>
      </dsp:txBody>
      <dsp:txXfrm>
        <a:off x="1426838" y="3791421"/>
        <a:ext cx="3591465" cy="210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6" y="1246293"/>
            <a:ext cx="8401837" cy="5280946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750109"/>
            <a:ext cx="7233388" cy="149113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5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039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625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3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813448"/>
            <a:ext cx="11137318" cy="1988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255" y="2820612"/>
            <a:ext cx="5340917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734" y="4002075"/>
            <a:ext cx="5340917" cy="4613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5873" y="2820612"/>
            <a:ext cx="5367220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5873" y="4002075"/>
            <a:ext cx="5367220" cy="4613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84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0" y="1273516"/>
            <a:ext cx="10814348" cy="2606007"/>
          </a:xfrm>
        </p:spPr>
        <p:txBody>
          <a:bodyPr anchor="t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3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17882"/>
            <a:ext cx="3249504" cy="210425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42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516" y="1246294"/>
            <a:ext cx="6142117" cy="7369385"/>
          </a:xfrm>
        </p:spPr>
        <p:txBody>
          <a:bodyPr>
            <a:normAutofit/>
          </a:bodyPr>
          <a:lstStyle>
            <a:lvl1pPr>
              <a:defRPr sz="3840"/>
            </a:lvl1pPr>
            <a:lvl2pPr>
              <a:defRPr sz="3413"/>
            </a:lvl2pPr>
            <a:lvl3pPr>
              <a:defRPr sz="2987"/>
            </a:lvl3pPr>
            <a:lvl4pPr>
              <a:defRPr sz="2560"/>
            </a:lvl4pPr>
            <a:lvl5pPr>
              <a:defRPr sz="256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50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2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07025"/>
            <a:ext cx="3249503" cy="2115108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32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89604" y="1246294"/>
            <a:ext cx="6339836" cy="7369385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48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611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1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246293"/>
            <a:ext cx="2804160" cy="7369388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1246293"/>
            <a:ext cx="8249920" cy="7369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4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3318" y="1411935"/>
            <a:ext cx="12118187" cy="38923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43307" y="5374341"/>
            <a:ext cx="12118187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774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43307" y="4078649"/>
            <a:ext cx="12118187" cy="15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67246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300460" lvl="1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70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5688747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872747" y="2185434"/>
            <a:ext cx="5688747" cy="6478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50230" lvl="0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91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79449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1936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43307" y="1053582"/>
            <a:ext cx="3993600" cy="143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43307" y="2635094"/>
            <a:ext cx="3993600" cy="602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50230" lvl="0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1pPr>
            <a:lvl2pPr marL="1300460" lvl="1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2pPr>
            <a:lvl3pPr marL="1950690" lvl="2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3pPr>
            <a:lvl4pPr marL="2600919" lvl="3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4pPr>
            <a:lvl5pPr marL="3251149" lvl="4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5pPr>
            <a:lvl6pPr marL="3901379" lvl="5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6pPr>
            <a:lvl7pPr marL="4551609" lvl="6" indent="-4334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07"/>
            </a:lvl7pPr>
            <a:lvl8pPr marL="5201839" lvl="7" indent="-4334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707"/>
            </a:lvl8pPr>
            <a:lvl9pPr marL="5852069" lvl="8" indent="-4334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707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801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97244" y="853618"/>
            <a:ext cx="9056427" cy="77573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2667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502400" y="-237"/>
            <a:ext cx="6502400" cy="97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77600" y="2338465"/>
            <a:ext cx="5753173" cy="28108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973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77600" y="5315461"/>
            <a:ext cx="5753173" cy="23421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7025067" y="1373061"/>
            <a:ext cx="5457067" cy="70070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300460" lvl="1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55560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43307" y="8022424"/>
            <a:ext cx="8531627" cy="1147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50230" lvl="0" indent="-32511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0936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43307" y="2097541"/>
            <a:ext cx="12118187" cy="37233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43307" y="5977553"/>
            <a:ext cx="12118187" cy="2466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50230" lvl="0" indent="-48767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300460" lvl="1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7528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3811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202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4142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4768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0250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073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6069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967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2017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913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72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1989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91" y="793292"/>
            <a:ext cx="11701069" cy="4452703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91" y="5549805"/>
            <a:ext cx="11701069" cy="3186530"/>
          </a:xfrm>
        </p:spPr>
        <p:txBody>
          <a:bodyPr>
            <a:normAutofit/>
          </a:bodyPr>
          <a:lstStyle>
            <a:lvl1pPr marL="0" indent="0" algn="l">
              <a:buNone/>
              <a:defRPr sz="213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05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049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793293"/>
            <a:ext cx="11701069" cy="4474880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91" y="5549806"/>
            <a:ext cx="11701069" cy="3111030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63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240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2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8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9290"/>
            <a:ext cx="11462174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1" y="2695248"/>
            <a:ext cx="5747173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1" y="4042255"/>
            <a:ext cx="5747173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9083" y="2695248"/>
            <a:ext cx="5775477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9083" y="4042255"/>
            <a:ext cx="5775477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79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421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39"/>
            <a:ext cx="5302210" cy="378340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650241"/>
            <a:ext cx="5848909" cy="8169249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35984"/>
            <a:ext cx="5302210" cy="408350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405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40"/>
            <a:ext cx="5302210" cy="379375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2400" y="650239"/>
            <a:ext cx="5848909" cy="7685477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25629"/>
            <a:ext cx="5302210" cy="362137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3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397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793293"/>
            <a:ext cx="3044749" cy="80261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3491" y="793293"/>
            <a:ext cx="8249920" cy="80261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8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889" y="1596250"/>
            <a:ext cx="7761849" cy="4809099"/>
          </a:xfrm>
        </p:spPr>
        <p:txBody>
          <a:bodyPr anchor="b">
            <a:normAutofit/>
          </a:bodyPr>
          <a:lstStyle>
            <a:lvl1pPr algn="l">
              <a:defRPr sz="5120" cap="none"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887" y="6560629"/>
            <a:ext cx="7761849" cy="1680616"/>
          </a:xfrm>
        </p:spPr>
        <p:txBody>
          <a:bodyPr>
            <a:normAutofit/>
          </a:bodyPr>
          <a:lstStyle>
            <a:lvl1pPr marL="0" indent="0" algn="l">
              <a:buNone/>
              <a:defRPr sz="1920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58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8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2/19/2025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2/19/2025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1" y="1246296"/>
            <a:ext cx="11123029" cy="1544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09" y="2938288"/>
            <a:ext cx="11123030" cy="555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75027" y="9040143"/>
            <a:ext cx="3585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998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cap="none" spc="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1761" y="9040143"/>
            <a:ext cx="65884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1015998" y="889276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44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SzPct val="70000"/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+mn-lt"/>
          <a:ea typeface="+mn-ea"/>
          <a:cs typeface="+mn-cs"/>
        </a:defRPr>
      </a:lvl1pPr>
      <a:lvl2pPr marL="292617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Tx/>
        <a:buNone/>
        <a:defRPr sz="192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36465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3pPr>
      <a:lvl4pPr marL="585234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None/>
        <a:defRPr sz="1707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77851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422">
                <a:solidFill>
                  <a:schemeClr val="dk2"/>
                </a:solidFill>
              </a:defRPr>
            </a:lvl1pPr>
            <a:lvl2pPr lvl="1" algn="r">
              <a:buNone/>
              <a:defRPr sz="1422">
                <a:solidFill>
                  <a:schemeClr val="dk2"/>
                </a:solidFill>
              </a:defRPr>
            </a:lvl2pPr>
            <a:lvl3pPr lvl="2" algn="r">
              <a:buNone/>
              <a:defRPr sz="1422">
                <a:solidFill>
                  <a:schemeClr val="dk2"/>
                </a:solidFill>
              </a:defRPr>
            </a:lvl3pPr>
            <a:lvl4pPr lvl="3" algn="r">
              <a:buNone/>
              <a:defRPr sz="1422">
                <a:solidFill>
                  <a:schemeClr val="dk2"/>
                </a:solidFill>
              </a:defRPr>
            </a:lvl4pPr>
            <a:lvl5pPr lvl="4" algn="r">
              <a:buNone/>
              <a:defRPr sz="1422">
                <a:solidFill>
                  <a:schemeClr val="dk2"/>
                </a:solidFill>
              </a:defRPr>
            </a:lvl5pPr>
            <a:lvl6pPr lvl="5" algn="r">
              <a:buNone/>
              <a:defRPr sz="1422">
                <a:solidFill>
                  <a:schemeClr val="dk2"/>
                </a:solidFill>
              </a:defRPr>
            </a:lvl6pPr>
            <a:lvl7pPr lvl="6" algn="r">
              <a:buNone/>
              <a:defRPr sz="1422">
                <a:solidFill>
                  <a:schemeClr val="dk2"/>
                </a:solidFill>
              </a:defRPr>
            </a:lvl7pPr>
            <a:lvl8pPr lvl="7" algn="r">
              <a:buNone/>
              <a:defRPr sz="1422">
                <a:solidFill>
                  <a:schemeClr val="dk2"/>
                </a:solidFill>
              </a:defRPr>
            </a:lvl8pPr>
            <a:lvl9pPr lvl="8" algn="r">
              <a:buNone/>
              <a:defRPr sz="142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0398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91" r:id="rId1"/>
    <p:sldLayoutId id="2147498492" r:id="rId2"/>
    <p:sldLayoutId id="2147498493" r:id="rId3"/>
    <p:sldLayoutId id="2147498494" r:id="rId4"/>
    <p:sldLayoutId id="2147498495" r:id="rId5"/>
    <p:sldLayoutId id="2147498496" r:id="rId6"/>
    <p:sldLayoutId id="2147498497" r:id="rId7"/>
    <p:sldLayoutId id="2147498498" r:id="rId8"/>
    <p:sldLayoutId id="2147498499" r:id="rId9"/>
    <p:sldLayoutId id="2147498500" r:id="rId10"/>
    <p:sldLayoutId id="21474985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03" r:id="rId1"/>
    <p:sldLayoutId id="2147498504" r:id="rId2"/>
    <p:sldLayoutId id="2147498505" r:id="rId3"/>
    <p:sldLayoutId id="2147498506" r:id="rId4"/>
    <p:sldLayoutId id="2147498507" r:id="rId5"/>
    <p:sldLayoutId id="2147498508" r:id="rId6"/>
    <p:sldLayoutId id="2147498509" r:id="rId7"/>
    <p:sldLayoutId id="2147498510" r:id="rId8"/>
    <p:sldLayoutId id="2147498511" r:id="rId9"/>
    <p:sldLayoutId id="2147498512" r:id="rId10"/>
    <p:sldLayoutId id="214749851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1" y="0"/>
            <a:ext cx="13004801" cy="97536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31332"/>
            <a:ext cx="10197842" cy="9422268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93294"/>
            <a:ext cx="1170432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0" y="2995490"/>
            <a:ext cx="11704320" cy="574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53" kern="1200" cap="all" spc="213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40" y="9040143"/>
            <a:ext cx="15443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15" r:id="rId1"/>
    <p:sldLayoutId id="2147498516" r:id="rId2"/>
    <p:sldLayoutId id="2147498517" r:id="rId3"/>
    <p:sldLayoutId id="2147498518" r:id="rId4"/>
    <p:sldLayoutId id="2147498519" r:id="rId5"/>
    <p:sldLayoutId id="2147498520" r:id="rId6"/>
    <p:sldLayoutId id="2147498521" r:id="rId7"/>
    <p:sldLayoutId id="2147498522" r:id="rId8"/>
    <p:sldLayoutId id="2147498523" r:id="rId9"/>
    <p:sldLayoutId id="2147498524" r:id="rId10"/>
    <p:sldLayoutId id="2147498525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110000"/>
        </a:lnSpc>
        <a:spcBef>
          <a:spcPts val="1067"/>
        </a:spcBef>
        <a:buClr>
          <a:schemeClr val="accent5"/>
        </a:buClr>
        <a:buFont typeface="Avenir Next LT Pro" panose="020B05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43848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487695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731543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4pPr>
      <a:lvl5pPr marL="975390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devereux.elizabeth@somersetcollegeprep.org" TargetMode="External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8936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3608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Lanyards and IDs are a </a:t>
            </a:r>
            <a:r>
              <a:rPr lang="en-US" u="sng" dirty="0">
                <a:latin typeface="Arial Black" panose="020B0A04020102020204" pitchFamily="34" charset="0"/>
              </a:rPr>
              <a:t>Mandatory</a:t>
            </a:r>
            <a:br>
              <a:rPr lang="en-US" u="sng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Part of your uniform</a:t>
            </a:r>
            <a:br>
              <a:rPr lang="en-US" u="sng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4061027" y="3258669"/>
            <a:ext cx="7141859" cy="5121402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Needs to be </a:t>
            </a:r>
            <a:r>
              <a:rPr lang="en-US" sz="2560" kern="1200" dirty="0">
                <a:solidFill>
                  <a:prstClr val="black"/>
                </a:solidFill>
                <a:highlight>
                  <a:srgbClr val="FFFF00"/>
                </a:highlight>
                <a:latin typeface="Arial Black"/>
                <a:ea typeface="+mn-ea"/>
                <a:cs typeface="+mn-cs"/>
              </a:rPr>
              <a:t>worn around your neck,</a:t>
            </a: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 all day/everyday during school hours</a:t>
            </a:r>
          </a:p>
          <a:p>
            <a:pPr defTabSz="975390"/>
            <a:endParaRPr lang="en-US" sz="2560" kern="1200" dirty="0">
              <a:solidFill>
                <a:prstClr val="black"/>
              </a:solidFill>
              <a:latin typeface="Arial Black"/>
              <a:ea typeface="+mn-ea"/>
              <a:cs typeface="+mn-cs"/>
            </a:endParaRP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If asked, STOP and put on ID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2560" kern="1200" dirty="0">
              <a:solidFill>
                <a:prstClr val="black"/>
              </a:solidFill>
              <a:latin typeface="Arial Black"/>
              <a:ea typeface="+mn-ea"/>
              <a:cs typeface="+mn-cs"/>
            </a:endParaRP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2560" kern="1200" dirty="0">
              <a:solidFill>
                <a:prstClr val="black"/>
              </a:solidFill>
              <a:latin typeface="Arial Black"/>
              <a:ea typeface="+mn-ea"/>
              <a:cs typeface="+mn-cs"/>
            </a:endParaRP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Purchase in Front Office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Lanyard $3</a:t>
            </a:r>
          </a:p>
          <a:p>
            <a:pPr defTabSz="975390"/>
            <a:endParaRPr lang="en-US" sz="2560" kern="1200" dirty="0">
              <a:solidFill>
                <a:prstClr val="black"/>
              </a:solidFill>
              <a:latin typeface="Arial Black"/>
              <a:ea typeface="+mn-ea"/>
              <a:cs typeface="+mn-cs"/>
            </a:endParaRP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2560" kern="1200" dirty="0">
                <a:solidFill>
                  <a:prstClr val="black"/>
                </a:solidFill>
                <a:latin typeface="Arial Black"/>
                <a:ea typeface="+mn-ea"/>
                <a:cs typeface="+mn-cs"/>
              </a:rPr>
              <a:t>ID $2  (Cash Only)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33F-368A-4027-0BD8-A8D8180CE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47083-AA72-B0D3-0381-35D87119F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F5781-83CC-E266-8430-7283A6F6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9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FF12-D3E2-88DB-9C74-3F7CDED1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44DFF-FA53-1738-34DF-101DBC19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96CC8-5E83-EB46-7151-9E8051B7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D65F95-9EBC-8F40-7DCD-E022630F2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CF2B9-4266-4DA5-439B-AE34ADC35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300" y="279400"/>
            <a:ext cx="12636500" cy="7198360"/>
          </a:xfrm>
        </p:spPr>
        <p:txBody>
          <a:bodyPr>
            <a:normAutofit/>
          </a:bodyPr>
          <a:lstStyle/>
          <a:p>
            <a:r>
              <a:rPr lang="en-US" sz="5400" dirty="0"/>
              <a:t>History Fair Students Selected for this Friday’s Districts Competition:  Please pick up your permission slip or if you already have picked one up, return it to me by Thursday!</a:t>
            </a:r>
          </a:p>
          <a:p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C514A-7675-8CCE-85BE-9B46B77F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1" y="3983107"/>
            <a:ext cx="9220200" cy="48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9" r="20302" b="80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9922" cy="97536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769108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48A7-FDCA-6E99-F70C-6AF25CFE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408A-321D-2DEC-3348-001FAA071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CDF6C-3D05-EDDC-907B-51C905DA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7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103961-3F43-462E-9588-B5C7B4E9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Georgia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8140" y="1479356"/>
            <a:ext cx="6183584" cy="4493055"/>
          </a:xfrm>
        </p:spPr>
        <p:txBody>
          <a:bodyPr anchor="b">
            <a:normAutofit/>
          </a:bodyPr>
          <a:lstStyle/>
          <a:p>
            <a:r>
              <a:rPr lang="en-US"/>
              <a:t>Win a yearbook by creating the cover(front and back) for this year's theme: Vinyl Rewind!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828" y="5629982"/>
            <a:ext cx="6614124" cy="2314739"/>
          </a:xfrm>
        </p:spPr>
        <p:txBody>
          <a:bodyPr anchor="b">
            <a:normAutofit/>
          </a:bodyPr>
          <a:lstStyle/>
          <a:p>
            <a:r>
              <a:rPr lang="en-US"/>
              <a:t>Email </a:t>
            </a:r>
            <a:r>
              <a:rPr lang="en-US">
                <a:hlinkClick r:id="rId2"/>
              </a:rPr>
              <a:t>devereux.elizabeth@somersetcollegeprep.org</a:t>
            </a:r>
            <a:r>
              <a:rPr lang="en-US"/>
              <a:t> if digital or bring physical copy to room 228</a:t>
            </a:r>
          </a:p>
        </p:txBody>
      </p:sp>
      <p:pic>
        <p:nvPicPr>
          <p:cNvPr id="4" name="Picture 3" descr="A black and white circle with white text&#10;&#10;AI-generated content may be incorrect.">
            <a:extLst>
              <a:ext uri="{FF2B5EF4-FFF2-40B4-BE49-F238E27FC236}">
                <a16:creationId xmlns:a16="http://schemas.microsoft.com/office/drawing/2014/main" id="{1D210255-8DE8-C1AC-ACC7-3699BFE5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248476"/>
            <a:ext cx="4673602" cy="51347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7D2E09-61AE-44FF-8043-0EC73928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5998" y="788877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43318" y="2278151"/>
            <a:ext cx="12118187" cy="2919253"/>
          </a:xfrm>
          <a:prstGeom prst="rect">
            <a:avLst/>
          </a:prstGeom>
        </p:spPr>
        <p:txBody>
          <a:bodyPr spcFirstLastPara="1" wrap="square" lIns="130027" tIns="130027" rIns="130027" bIns="130027" anchor="b" anchorCtr="0">
            <a:normAutofit/>
          </a:bodyPr>
          <a:lstStyle/>
          <a:p>
            <a:pPr algn="l"/>
            <a:r>
              <a:rPr lang="en"/>
              <a:t>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43307" y="5249956"/>
            <a:ext cx="12118187" cy="112725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rmAutofit/>
          </a:bodyPr>
          <a:lstStyle/>
          <a:p>
            <a:pPr marL="0" indent="0" algn="l"/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62C3-DD21-2F66-BE50-6780A7A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A7717-6576-A95B-9C6F-57DA5548F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1371-527A-CB2A-0D47-E8B3C87EB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02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3EBCB-D30D-9FDC-5D3C-99034C219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46" y="1278729"/>
            <a:ext cx="4083955" cy="2083661"/>
          </a:xfrm>
        </p:spPr>
        <p:txBody>
          <a:bodyPr anchor="t">
            <a:norm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Middle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E15DD-F04E-185B-CC5F-3962C913E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1269" y="7368297"/>
            <a:ext cx="6415053" cy="190040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Tickets on sale starting Monday February 24th  </a:t>
            </a:r>
            <a:endParaRPr lang="en-US" sz="2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r"/>
            <a:r>
              <a:rPr lang="en-US" sz="2800" i="1" dirty="0">
                <a:solidFill>
                  <a:schemeClr val="bg1"/>
                </a:solidFill>
                <a:highlight>
                  <a:srgbClr val="000000"/>
                </a:highlight>
              </a:rPr>
              <a:t>Friday February 28</a:t>
            </a:r>
            <a:r>
              <a:rPr lang="en-US" sz="2800" i="1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th</a:t>
            </a:r>
            <a:r>
              <a:rPr lang="en-US" sz="2800" i="1" dirty="0">
                <a:solidFill>
                  <a:schemeClr val="bg1"/>
                </a:solidFill>
                <a:highlight>
                  <a:srgbClr val="000000"/>
                </a:highlight>
              </a:rPr>
              <a:t> 8pm to 12 midnight   </a:t>
            </a:r>
          </a:p>
        </p:txBody>
      </p:sp>
      <p:sp>
        <p:nvSpPr>
          <p:cNvPr id="27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79504" y="2570735"/>
            <a:ext cx="148306" cy="148308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0477" y="2914526"/>
            <a:ext cx="0" cy="561040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AE9D2DF-E840-41D6-8333-E04DC83D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6" y="2892145"/>
            <a:ext cx="6500384" cy="3708224"/>
          </a:xfrm>
          <a:prstGeom prst="rect">
            <a:avLst/>
          </a:prstGeom>
        </p:spPr>
      </p:pic>
      <p:sp>
        <p:nvSpPr>
          <p:cNvPr id="31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36322" y="2989137"/>
            <a:ext cx="136227" cy="136228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Nova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0FAE-B5E5-6328-74DE-1C29F55A4296}"/>
              </a:ext>
            </a:extLst>
          </p:cNvPr>
          <p:cNvSpPr txBox="1"/>
          <p:nvPr/>
        </p:nvSpPr>
        <p:spPr>
          <a:xfrm>
            <a:off x="9475370" y="2687045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810E8-7699-D1CC-C9AC-6DCD038C4178}"/>
              </a:ext>
            </a:extLst>
          </p:cNvPr>
          <p:cNvSpPr txBox="1"/>
          <p:nvPr/>
        </p:nvSpPr>
        <p:spPr>
          <a:xfrm>
            <a:off x="7543046" y="1682938"/>
            <a:ext cx="4511538" cy="64196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cost is $10 in advance, $20 at the door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Tickets will be sold in  morning and during lunch.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Permission slips are available in the cafeteria and in the front office near the sofa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Questions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  See Mr. Horne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0000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07F6A-7EB9-E9AA-A45D-735F4BD7A3B0}"/>
              </a:ext>
            </a:extLst>
          </p:cNvPr>
          <p:cNvSpPr txBox="1"/>
          <p:nvPr/>
        </p:nvSpPr>
        <p:spPr>
          <a:xfrm>
            <a:off x="685800" y="6934200"/>
            <a:ext cx="475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Enjoy a night of fun on campus</a:t>
            </a:r>
          </a:p>
        </p:txBody>
      </p:sp>
    </p:spTree>
    <p:extLst>
      <p:ext uri="{BB962C8B-B14F-4D97-AF65-F5344CB8AC3E}">
        <p14:creationId xmlns:p14="http://schemas.microsoft.com/office/powerpoint/2010/main" val="310034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8E0B-06BA-90BE-0A34-CC39F9375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3D09-B759-00C0-EE7E-C50BC9032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7C29-9B47-2ABB-4A01-27F1A9AF0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3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A2373-E70C-1AB1-58C1-DA6DADA5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05" y="0"/>
            <a:ext cx="6895795" cy="975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61EE1-718D-A2FC-8D62-931063FF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8EA72-C89F-F35E-65C3-D9810327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812C7-E192-5C67-D0A4-D2B86FDCF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61112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9DA2-D690-4901-3487-0D704E99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8CCF2-BC90-37C9-7711-26BBA93CC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F1F6E-53A9-58A5-45FC-EE2D6E65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3" y="0"/>
            <a:ext cx="6546698" cy="975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F2B80-D185-3074-4359-D11D2475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924" y="0"/>
            <a:ext cx="653687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3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67699"/>
            <a:ext cx="10197842" cy="7066701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5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3719EC6-8D35-1B40-0ADE-8523C318BFDD}"/>
              </a:ext>
            </a:extLst>
          </p:cNvPr>
          <p:cNvSpPr/>
          <p:nvPr/>
        </p:nvSpPr>
        <p:spPr>
          <a:xfrm>
            <a:off x="476842" y="1301239"/>
            <a:ext cx="5316438" cy="325962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331" y="1808834"/>
            <a:ext cx="4734313" cy="2243151"/>
          </a:xfrm>
        </p:spPr>
        <p:txBody>
          <a:bodyPr vert="horz" lIns="97536" tIns="48768" rIns="97536" bIns="48768" rtlCol="0" anchor="b">
            <a:normAutofit fontScale="90000"/>
          </a:bodyPr>
          <a:lstStyle/>
          <a:p>
            <a:r>
              <a:rPr lang="en-US" sz="4693" dirty="0"/>
              <a:t>NO DRAMA CLUB THIS WEEK! AUDITIONS Soon!</a:t>
            </a:r>
          </a:p>
        </p:txBody>
      </p:sp>
      <p:pic>
        <p:nvPicPr>
          <p:cNvPr id="30" name="Picture 29" descr="A colorful background with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F238AD0F-7404-AC42-DEA2-D9EFBEE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2945" r="2" b="6679"/>
          <a:stretch/>
        </p:blipFill>
        <p:spPr>
          <a:xfrm>
            <a:off x="5796534" y="1219200"/>
            <a:ext cx="6900319" cy="3341669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4" name="Picture 3" descr="A cartoon of a person in a red hat&#10;&#10;Description automatically generated">
            <a:extLst>
              <a:ext uri="{FF2B5EF4-FFF2-40B4-BE49-F238E27FC236}">
                <a16:creationId xmlns:a16="http://schemas.microsoft.com/office/drawing/2014/main" id="{A4E74B33-880F-1E54-76DB-E6F591C6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4" r="3" b="28466"/>
          <a:stretch/>
        </p:blipFill>
        <p:spPr>
          <a:xfrm>
            <a:off x="1" y="5010381"/>
            <a:ext cx="5684646" cy="3524014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8104" y="5091233"/>
            <a:ext cx="5588294" cy="2461635"/>
          </a:xfrm>
        </p:spPr>
        <p:txBody>
          <a:bodyPr vert="horz" lIns="97536" tIns="48768" rIns="97536" bIns="48768" rtlCol="0" anchor="t">
            <a:normAutofit/>
          </a:bodyPr>
          <a:lstStyle/>
          <a:p>
            <a:r>
              <a:rPr lang="en-US" b="1" dirty="0"/>
              <a:t>No Drama this week!! Keep an eye on the BAND App/Morning Announcements for Audition </a:t>
            </a:r>
            <a:r>
              <a:rPr lang="en-US" b="1"/>
              <a:t>Details!</a:t>
            </a:r>
            <a:endParaRPr lang="en-US" b="1" dirty="0"/>
          </a:p>
          <a:p>
            <a:r>
              <a:rPr lang="en-US" b="1" dirty="0"/>
              <a:t>Multiple days available for auditions, details posted soon!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7A73-D7D1-F7B8-B5B7-40C6ACBB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C455B-1EBD-D193-6770-887056120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5E365-1BE5-F2C5-207C-A9617A03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7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8143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dragon with a lightning in the sky&#10;&#10;Description automatically generated">
            <a:extLst>
              <a:ext uri="{FF2B5EF4-FFF2-40B4-BE49-F238E27FC236}">
                <a16:creationId xmlns:a16="http://schemas.microsoft.com/office/drawing/2014/main" id="{4A613775-5558-7442-75BD-EFA924EA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17619"/>
          <a:stretch/>
        </p:blipFill>
        <p:spPr>
          <a:xfrm>
            <a:off x="21" y="139700"/>
            <a:ext cx="13004779" cy="96138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9ED6-6081-492C-1ED9-9B0609905D32}"/>
              </a:ext>
            </a:extLst>
          </p:cNvPr>
          <p:cNvSpPr txBox="1"/>
          <p:nvPr/>
        </p:nvSpPr>
        <p:spPr>
          <a:xfrm>
            <a:off x="0" y="1219200"/>
            <a:ext cx="3960553" cy="659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4267" kern="1200" dirty="0">
                <a:solidFill>
                  <a:srgbClr val="FFC000"/>
                </a:solidFill>
                <a:latin typeface="Algerian" panose="04020705040A02060702" pitchFamily="82" charset="0"/>
                <a:ea typeface="+mn-ea"/>
                <a:cs typeface="+mn-cs"/>
              </a:rPr>
              <a:t>It’s Alive!</a:t>
            </a:r>
          </a:p>
          <a:p>
            <a:pPr algn="ctr" defTabSz="975390">
              <a:defRPr/>
            </a:pPr>
            <a:endParaRPr lang="en-US" sz="3413" kern="1200" dirty="0">
              <a:solidFill>
                <a:srgbClr val="FFC000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SAVE THE WORLD FROM THE DRAGON LICH </a:t>
            </a: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… AT THE DUNGEONS AND DRAGONS CLUB THIS MONDAY</a:t>
            </a:r>
          </a:p>
          <a:p>
            <a:pPr algn="ctr" defTabSz="975390">
              <a:defRPr/>
            </a:pP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3:50 – 5:15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PM</a:t>
            </a:r>
            <a:endParaRPr lang="en-US" sz="2133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rPr>
              <a:t>ROOM 175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C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02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DB94-DC99-9EF8-2AF8-DFC418FF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63501"/>
            <a:ext cx="11216640" cy="8255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School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97B09-C3CD-FF82-324B-A31D4879F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2200"/>
            <a:ext cx="13004800" cy="85344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800" u="sng" dirty="0"/>
              <a:t>Mondays</a:t>
            </a:r>
          </a:p>
          <a:p>
            <a:pPr marL="0" indent="0">
              <a:buNone/>
            </a:pPr>
            <a:r>
              <a:rPr lang="en-US" sz="3800" dirty="0"/>
              <a:t>-Chorus- High School. Afterschool from 4-5:30 in 268C</a:t>
            </a:r>
          </a:p>
          <a:p>
            <a:pPr marL="0" indent="0">
              <a:buNone/>
            </a:pPr>
            <a:r>
              <a:rPr lang="en-US" sz="3800" dirty="0"/>
              <a:t>-Band- Middle School. Afterschool from 4-5:30 in 271C</a:t>
            </a:r>
          </a:p>
          <a:p>
            <a:pPr marL="0" indent="0">
              <a:buNone/>
            </a:pPr>
            <a:r>
              <a:rPr lang="en-US" sz="3800" dirty="0"/>
              <a:t>-Guitar Club- Afterschool from 4-5 pm in 169C</a:t>
            </a:r>
          </a:p>
          <a:p>
            <a:pPr marL="0" indent="0">
              <a:buNone/>
            </a:pPr>
            <a:r>
              <a:rPr lang="en-US" sz="3800" dirty="0"/>
              <a:t>-Dungeons and Dragons- Afterschool, from 3:50-5:15 in 175C</a:t>
            </a:r>
          </a:p>
          <a:p>
            <a:pPr marL="0" indent="0">
              <a:buNone/>
            </a:pPr>
            <a:r>
              <a:rPr lang="en-US" sz="3800" dirty="0"/>
              <a:t>-Movie Club- At Lunch in 234A</a:t>
            </a:r>
          </a:p>
          <a:p>
            <a:pPr marL="0" indent="0">
              <a:buNone/>
            </a:pPr>
            <a:r>
              <a:rPr lang="en-US" sz="3800" dirty="0"/>
              <a:t>-Boxing Club- Outside on the turf afterschool, on Mondays, Wednesdays, and Fridays</a:t>
            </a:r>
          </a:p>
          <a:p>
            <a:pPr marL="0" indent="0">
              <a:buNone/>
            </a:pPr>
            <a:r>
              <a:rPr lang="en-US" sz="3800" u="sng" dirty="0"/>
              <a:t>Tuesdays</a:t>
            </a:r>
          </a:p>
          <a:p>
            <a:pPr marL="0" indent="0">
              <a:buNone/>
            </a:pPr>
            <a:r>
              <a:rPr lang="en-US" sz="3800" dirty="0"/>
              <a:t>-Florida Future Educators of America (FFEA)- At lunch in 164C</a:t>
            </a:r>
          </a:p>
          <a:p>
            <a:pPr marL="0" indent="0">
              <a:buNone/>
            </a:pPr>
            <a:r>
              <a:rPr lang="en-US" sz="3800" dirty="0"/>
              <a:t>-Artists for a Cause- Tuesdays at lunch in 268C and 2</a:t>
            </a:r>
            <a:r>
              <a:rPr lang="en-US" sz="3800" baseline="30000" dirty="0"/>
              <a:t>nd</a:t>
            </a:r>
            <a:r>
              <a:rPr lang="en-US" sz="3800" dirty="0"/>
              <a:t> Wednesday of the month</a:t>
            </a:r>
          </a:p>
          <a:p>
            <a:pPr marL="0" indent="0">
              <a:buNone/>
            </a:pPr>
            <a:r>
              <a:rPr lang="en-US" sz="3800" dirty="0"/>
              <a:t>-Korean and Japanese Popular Music- At lunch in 230A</a:t>
            </a:r>
          </a:p>
          <a:p>
            <a:pPr marL="0" indent="0">
              <a:buNone/>
            </a:pPr>
            <a:r>
              <a:rPr lang="en-US" sz="3800" u="sng" dirty="0"/>
              <a:t>Wednesdays</a:t>
            </a:r>
          </a:p>
          <a:p>
            <a:pPr marL="0" indent="0">
              <a:buNone/>
            </a:pPr>
            <a:r>
              <a:rPr lang="en-US" sz="3800" dirty="0"/>
              <a:t>-Student Government Association (SGA) –Afterschool in 226A</a:t>
            </a:r>
          </a:p>
          <a:p>
            <a:pPr marL="0" indent="0">
              <a:buNone/>
            </a:pPr>
            <a:r>
              <a:rPr lang="en-US" sz="3800" dirty="0"/>
              <a:t>-First Priority- At lunch in 263C</a:t>
            </a:r>
          </a:p>
          <a:p>
            <a:pPr marL="0" indent="0">
              <a:buNone/>
            </a:pPr>
            <a:r>
              <a:rPr lang="en-US" sz="3800" u="sng" dirty="0"/>
              <a:t>Thursdays</a:t>
            </a:r>
          </a:p>
          <a:p>
            <a:pPr marL="0" indent="0">
              <a:buNone/>
            </a:pPr>
            <a:r>
              <a:rPr lang="en-US" sz="3800" dirty="0"/>
              <a:t>-Future Builders of America- At lunch, in 175C</a:t>
            </a:r>
          </a:p>
          <a:p>
            <a:pPr marL="0" indent="0">
              <a:buNone/>
            </a:pPr>
            <a:r>
              <a:rPr lang="en-US" sz="3800" dirty="0"/>
              <a:t>-Chorus- Middle School. Afterschool, 4-5:30 in 265C</a:t>
            </a:r>
          </a:p>
          <a:p>
            <a:pPr marL="0" indent="0">
              <a:buNone/>
            </a:pPr>
            <a:r>
              <a:rPr lang="en-US" sz="3800" dirty="0"/>
              <a:t>-Band- High School- Afterschool from 4-5:30 in 271C</a:t>
            </a:r>
          </a:p>
          <a:p>
            <a:pPr marL="0" indent="0">
              <a:buNone/>
            </a:pPr>
            <a:r>
              <a:rPr lang="en-US" sz="3800" u="sng" dirty="0"/>
              <a:t>Fridays</a:t>
            </a:r>
          </a:p>
          <a:p>
            <a:pPr marL="0" indent="0">
              <a:buNone/>
            </a:pPr>
            <a:r>
              <a:rPr lang="en-US" sz="3800" dirty="0"/>
              <a:t>-Chess Club- At lunch, in 234A</a:t>
            </a:r>
          </a:p>
          <a:p>
            <a:pPr marL="0" indent="0">
              <a:buNone/>
            </a:pPr>
            <a:r>
              <a:rPr lang="en-US" sz="3800" dirty="0"/>
              <a:t>-Science Olympiad- At lunch, in 247B</a:t>
            </a:r>
          </a:p>
          <a:p>
            <a:pPr marL="0" indent="0">
              <a:buNone/>
            </a:pPr>
            <a:r>
              <a:rPr lang="en-US" sz="3800" dirty="0"/>
              <a:t>-Gay-Straight Alliance (GSA)- At lunch, in 169C</a:t>
            </a:r>
          </a:p>
          <a:p>
            <a:pPr marL="0" indent="0">
              <a:buNone/>
            </a:pPr>
            <a:r>
              <a:rPr lang="en-US" sz="3800" dirty="0"/>
              <a:t>-Students Working Against Tobacco (S.W.A.T)- At lunch, in 168C Every other Friday: Next Meeting is 2/14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3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sz="4600"/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" r="1" b="1"/>
          <a:stretch/>
        </p:blipFill>
        <p:spPr>
          <a:xfrm>
            <a:off x="20" y="612"/>
            <a:ext cx="8656300" cy="911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endParaRPr lang="en-US" sz="2300"/>
          </a:p>
          <a:p>
            <a:r>
              <a:rPr lang="en-US" sz="2300"/>
              <a:t>Class of 2028  ( 9</a:t>
            </a:r>
            <a:r>
              <a:rPr lang="en-US" sz="2300" baseline="30000"/>
              <a:t>th</a:t>
            </a:r>
            <a:r>
              <a:rPr lang="en-US" sz="2300"/>
              <a:t> grade)  </a:t>
            </a:r>
            <a:r>
              <a:rPr lang="en-US" sz="2300" b="1" u="sng"/>
              <a:t> ONLY</a:t>
            </a:r>
          </a:p>
          <a:p>
            <a:pPr marL="0" indent="0">
              <a:buNone/>
            </a:pPr>
            <a:endParaRPr lang="en-US" sz="2300" b="1" u="sng"/>
          </a:p>
          <a:p>
            <a:r>
              <a:rPr lang="en-US" sz="2300"/>
              <a:t>Interested! </a:t>
            </a:r>
          </a:p>
          <a:p>
            <a:r>
              <a:rPr lang="en-US" sz="2300"/>
              <a:t>Email Mr. Horne with your size. </a:t>
            </a:r>
          </a:p>
          <a:p>
            <a:r>
              <a:rPr lang="en-US" sz="2300"/>
              <a:t>(Use School email) Horne.David@somersetcollegeprep.org</a:t>
            </a:r>
          </a:p>
          <a:p>
            <a:r>
              <a:rPr lang="en-US" sz="2300"/>
              <a:t>All sizes available. All shirts must go.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r="1" b="9549"/>
          <a:stretch/>
        </p:blipFill>
        <p:spPr bwMode="auto">
          <a:xfrm>
            <a:off x="487680" y="650240"/>
            <a:ext cx="1202944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773" r="4279"/>
          <a:stretch/>
        </p:blipFill>
        <p:spPr>
          <a:xfrm>
            <a:off x="20" y="10"/>
            <a:ext cx="9013651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5601403" cy="2314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3157027"/>
            <a:ext cx="4927595" cy="5627987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solidFill>
                  <a:srgbClr val="FFFFFF"/>
                </a:solidFill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19" r="12694"/>
          <a:stretch/>
        </p:blipFill>
        <p:spPr>
          <a:xfrm>
            <a:off x="6641063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1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4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1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0033D2-FACC-475E-AF55-DB5C867795F9}">
  <ds:schemaRefs/>
</ds:datastoreItem>
</file>

<file path=customXml/itemProps2.xml><?xml version="1.0" encoding="utf-8"?>
<ds:datastoreItem xmlns:ds="http://schemas.openxmlformats.org/officeDocument/2006/customXml" ds:itemID="{09554E17-4043-457B-9EE5-1626036EB638}">
  <ds:schemaRefs/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91DAF1B-085F-48A6-BE33-CE64B2B39C39}">
  <ds:schemaRefs/>
</ds:datastoreItem>
</file>

<file path=customXml/itemProps5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B9FF16E-4217-469D-AB35-C609D5DFECCF}">
  <ds:schemaRefs/>
</ds:datastoreItem>
</file>

<file path=customXml/itemProps7.xml><?xml version="1.0" encoding="utf-8"?>
<ds:datastoreItem xmlns:ds="http://schemas.openxmlformats.org/officeDocument/2006/customXml" ds:itemID="{DC565BAB-17E8-4CBD-8C54-0B3E0C2D1326}">
  <ds:schemaRefs>
    <ds:schemaRef ds:uri="http://purl.org/dc/terms/"/>
    <ds:schemaRef ds:uri="http://purl.org/dc/dcmitype/"/>
    <ds:schemaRef ds:uri="8e5e79ef-1ba3-4771-9c10-527fce98e519"/>
    <ds:schemaRef ds:uri="37bbd720-11c8-45bb-9f9d-154eaa7a73d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1473</Words>
  <Application>Microsoft Office PowerPoint</Application>
  <PresentationFormat>Custom</PresentationFormat>
  <Paragraphs>184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75" baseType="lpstr">
      <vt:lpstr>Aptos</vt:lpstr>
      <vt:lpstr>Wingdings 2</vt:lpstr>
      <vt:lpstr>Georgia Pro Light</vt:lpstr>
      <vt:lpstr>Calisto MT</vt:lpstr>
      <vt:lpstr>Algerian</vt:lpstr>
      <vt:lpstr>Arial Black</vt:lpstr>
      <vt:lpstr>Consolas</vt:lpstr>
      <vt:lpstr>Arial Nova</vt:lpstr>
      <vt:lpstr>Bernard MT Condensed</vt:lpstr>
      <vt:lpstr>Calibri</vt:lpstr>
      <vt:lpstr>Arial</vt:lpstr>
      <vt:lpstr>Times New Roman</vt:lpstr>
      <vt:lpstr>Avenir Next LT Pro</vt:lpstr>
      <vt:lpstr>Helvetica Neue</vt:lpstr>
      <vt:lpstr>Gill Sans Nova</vt:lpstr>
      <vt:lpstr>The Hand</vt:lpstr>
      <vt:lpstr>Georgia Pro Semibold</vt:lpstr>
      <vt:lpstr>Modern Love</vt:lpstr>
      <vt:lpstr>Rockwell</vt:lpstr>
      <vt:lpstr>Georgia</vt:lpstr>
      <vt:lpstr>Bookman Old Style</vt:lpstr>
      <vt:lpstr>Calibri Light</vt:lpstr>
      <vt:lpstr>Franklin Gothic Heavy</vt:lpstr>
      <vt:lpstr>Aptos Display</vt:lpstr>
      <vt:lpstr>Posterama</vt:lpstr>
      <vt:lpstr>1_Slate</vt:lpstr>
      <vt:lpstr>2_Office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VaultVTI</vt:lpstr>
      <vt:lpstr>Simple Light</vt:lpstr>
      <vt:lpstr>1_GradientVTI</vt:lpstr>
      <vt:lpstr>SplashVTI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 a yearbook by creating the cover(front and back) for this year's theme: Vinyl Rewind!</vt:lpstr>
      <vt:lpstr> </vt:lpstr>
      <vt:lpstr>PowerPoint Presentation</vt:lpstr>
      <vt:lpstr>Middle School</vt:lpstr>
      <vt:lpstr>PowerPoint Presentation</vt:lpstr>
      <vt:lpstr>PowerPoint Presentation</vt:lpstr>
      <vt:lpstr>PowerPoint Presentation</vt:lpstr>
      <vt:lpstr>NO DRAMA CLUB THIS WEEK! AUDITIONS Soon!</vt:lpstr>
      <vt:lpstr>PowerPoint Presentation</vt:lpstr>
      <vt:lpstr>PowerPoint Presentation</vt:lpstr>
      <vt:lpstr>School Clubs</vt:lpstr>
      <vt:lpstr>Free Gradventure Shirts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9</cp:revision>
  <cp:lastPrinted>2025-02-06T23:31:27Z</cp:lastPrinted>
  <dcterms:created xsi:type="dcterms:W3CDTF">2018-11-26T04:56:53Z</dcterms:created>
  <dcterms:modified xsi:type="dcterms:W3CDTF">2025-02-19T13:24:28Z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